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14" r:id="rId2"/>
    <p:sldMasterId id="2147483730" r:id="rId3"/>
    <p:sldMasterId id="2147483743" r:id="rId4"/>
    <p:sldMasterId id="2147483755" r:id="rId5"/>
    <p:sldMasterId id="2147483772" r:id="rId6"/>
    <p:sldMasterId id="2147483799" r:id="rId7"/>
    <p:sldMasterId id="2147483815" r:id="rId8"/>
    <p:sldMasterId id="2147483828" r:id="rId9"/>
    <p:sldMasterId id="2147483925" r:id="rId10"/>
    <p:sldMasterId id="2147483942" r:id="rId11"/>
  </p:sldMasterIdLst>
  <p:notesMasterIdLst>
    <p:notesMasterId r:id="rId53"/>
  </p:notesMasterIdLst>
  <p:sldIdLst>
    <p:sldId id="395" r:id="rId12"/>
    <p:sldId id="427" r:id="rId13"/>
    <p:sldId id="431" r:id="rId14"/>
    <p:sldId id="399" r:id="rId15"/>
    <p:sldId id="429" r:id="rId16"/>
    <p:sldId id="430" r:id="rId17"/>
    <p:sldId id="428" r:id="rId18"/>
    <p:sldId id="435" r:id="rId19"/>
    <p:sldId id="436" r:id="rId20"/>
    <p:sldId id="437" r:id="rId21"/>
    <p:sldId id="438" r:id="rId22"/>
    <p:sldId id="461" r:id="rId23"/>
    <p:sldId id="462" r:id="rId24"/>
    <p:sldId id="463" r:id="rId25"/>
    <p:sldId id="464" r:id="rId26"/>
    <p:sldId id="465" r:id="rId27"/>
    <p:sldId id="466" r:id="rId28"/>
    <p:sldId id="467" r:id="rId29"/>
    <p:sldId id="468" r:id="rId30"/>
    <p:sldId id="439" r:id="rId31"/>
    <p:sldId id="440" r:id="rId32"/>
    <p:sldId id="441" r:id="rId33"/>
    <p:sldId id="442" r:id="rId34"/>
    <p:sldId id="443" r:id="rId35"/>
    <p:sldId id="444" r:id="rId36"/>
    <p:sldId id="445" r:id="rId37"/>
    <p:sldId id="446" r:id="rId38"/>
    <p:sldId id="448" r:id="rId39"/>
    <p:sldId id="447" r:id="rId40"/>
    <p:sldId id="449" r:id="rId41"/>
    <p:sldId id="450" r:id="rId42"/>
    <p:sldId id="453" r:id="rId43"/>
    <p:sldId id="454" r:id="rId44"/>
    <p:sldId id="455" r:id="rId45"/>
    <p:sldId id="456" r:id="rId46"/>
    <p:sldId id="457" r:id="rId47"/>
    <p:sldId id="458" r:id="rId48"/>
    <p:sldId id="459" r:id="rId49"/>
    <p:sldId id="460" r:id="rId50"/>
    <p:sldId id="451" r:id="rId51"/>
    <p:sldId id="452" r:id="rId5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AFAFA"/>
    <a:srgbClr val="F1F1F1"/>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E5EECA"/>
          </a:solidFill>
        </a:fill>
      </a:tcStyle>
    </a:wholeTbl>
    <a:band2H>
      <a:tcTxStyle/>
      <a:tcStyle>
        <a:tcBdr/>
        <a:fill>
          <a:solidFill>
            <a:srgbClr val="F3F7E6"/>
          </a:solidFill>
        </a:fill>
      </a:tcStyle>
    </a:band2H>
    <a:firstCol>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1"/>
          </a:solidFill>
        </a:fill>
      </a:tcStyle>
    </a:firstCol>
    <a:la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381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1"/>
          </a:solidFill>
        </a:fill>
      </a:tcStyle>
    </a:lastRow>
    <a:fir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381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CADEF1"/>
          </a:solidFill>
        </a:fill>
      </a:tcStyle>
    </a:wholeTbl>
    <a:band2H>
      <a:tcTxStyle/>
      <a:tcStyle>
        <a:tcBdr/>
        <a:fill>
          <a:solidFill>
            <a:srgbClr val="E6EFF8"/>
          </a:solidFill>
        </a:fill>
      </a:tcStyle>
    </a:band2H>
    <a:firstCol>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3"/>
          </a:solidFill>
        </a:fill>
      </a:tcStyle>
    </a:firstCol>
    <a:la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381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3"/>
          </a:solidFill>
        </a:fill>
      </a:tcStyle>
    </a:lastRow>
    <a:fir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381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FCFCA"/>
          </a:solidFill>
        </a:fill>
      </a:tcStyle>
    </a:wholeTbl>
    <a:band2H>
      <a:tcTxStyle/>
      <a:tcStyle>
        <a:tcBdr/>
        <a:fill>
          <a:solidFill>
            <a:srgbClr val="FFE8E6"/>
          </a:solidFill>
        </a:fill>
      </a:tcStyle>
    </a:band2H>
    <a:firstCol>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6"/>
          </a:solidFill>
        </a:fill>
      </a:tcStyle>
    </a:firstCol>
    <a:la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381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6"/>
          </a:solidFill>
        </a:fill>
      </a:tcStyle>
    </a:lastRow>
    <a:fir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381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EFFFF"/>
          </a:solidFill>
        </a:fill>
      </a:tcStyle>
    </a:band2H>
    <a:firstCol>
      <a:tcTxStyle b="on" i="off">
        <a:fontRef idx="minor">
          <a:srgbClr val="FEFFFF"/>
        </a:fontRef>
        <a:srgbClr val="FE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EFFFF"/>
          </a:solidFill>
        </a:fill>
      </a:tcStyle>
    </a:lastRow>
    <a:firstRow>
      <a:tcTxStyle b="on" i="off">
        <a:fontRef idx="minor">
          <a:srgbClr val="FEFFFF"/>
        </a:fontRef>
        <a:srgbClr val="FE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FFFFF"/>
          </a:solidFill>
        </a:fill>
      </a:tcStyle>
    </a:firstCol>
    <a:la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381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FFFFF"/>
          </a:solidFill>
        </a:fill>
      </a:tcStyle>
    </a:lastRow>
    <a:fir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381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FFFFF"/>
          </a:solidFill>
        </a:fill>
      </a:tcStyle>
    </a:firstRow>
  </a:tblStyle>
  <a:tblStyle styleId="{2708684C-4D16-4618-839F-0558EEFCDFE6}" styleName="">
    <a:tblBg/>
    <a:wholeTbl>
      <a:tcTxStyle b="off"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EFFFF">
              <a:alpha val="20000"/>
            </a:srgbClr>
          </a:solidFill>
        </a:fill>
      </a:tcStyle>
    </a:wholeTbl>
    <a:band2H>
      <a:tcTxStyle/>
      <a:tcStyle>
        <a:tcBdr/>
        <a:fill>
          <a:solidFill>
            <a:srgbClr val="FFFFFF"/>
          </a:solidFill>
        </a:fill>
      </a:tcStyle>
    </a:band2H>
    <a:firstCol>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solidFill>
            <a:srgbClr val="FEFFFF">
              <a:alpha val="20000"/>
            </a:srgbClr>
          </a:solidFill>
        </a:fill>
      </a:tcStyle>
    </a:firstCol>
    <a:la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50800" cap="flat">
              <a:solidFill>
                <a:srgbClr val="FEFFFF"/>
              </a:solidFill>
              <a:prstDash val="solid"/>
              <a:round/>
            </a:ln>
          </a:top>
          <a:bottom>
            <a:ln w="127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noFill/>
        </a:fill>
      </a:tcStyle>
    </a:lastRow>
    <a:firstRow>
      <a:tcTxStyle b="on" i="off">
        <a:fontRef idx="minor">
          <a:srgbClr val="FEFFFF"/>
        </a:fontRef>
        <a:srgbClr val="FEFFFF"/>
      </a:tcTxStyle>
      <a:tcStyle>
        <a:tcBdr>
          <a:left>
            <a:ln w="12700" cap="flat">
              <a:solidFill>
                <a:srgbClr val="FEFFFF"/>
              </a:solidFill>
              <a:prstDash val="solid"/>
              <a:round/>
            </a:ln>
          </a:left>
          <a:right>
            <a:ln w="12700" cap="flat">
              <a:solidFill>
                <a:srgbClr val="FEFFFF"/>
              </a:solidFill>
              <a:prstDash val="solid"/>
              <a:round/>
            </a:ln>
          </a:right>
          <a:top>
            <a:ln w="12700" cap="flat">
              <a:solidFill>
                <a:srgbClr val="FEFFFF"/>
              </a:solidFill>
              <a:prstDash val="solid"/>
              <a:round/>
            </a:ln>
          </a:top>
          <a:bottom>
            <a:ln w="25400" cap="flat">
              <a:solidFill>
                <a:srgbClr val="FEFFFF"/>
              </a:solidFill>
              <a:prstDash val="solid"/>
              <a:round/>
            </a:ln>
          </a:bottom>
          <a:insideH>
            <a:ln w="12700" cap="flat">
              <a:solidFill>
                <a:srgbClr val="FEFFFF"/>
              </a:solidFill>
              <a:prstDash val="solid"/>
              <a:round/>
            </a:ln>
          </a:insideH>
          <a:insideV>
            <a:ln w="12700" cap="flat">
              <a:solidFill>
                <a:srgbClr val="FEFFFF"/>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8"/>
    <p:restoredTop sz="94666"/>
  </p:normalViewPr>
  <p:slideViewPr>
    <p:cSldViewPr snapToGrid="0" snapToObjects="1">
      <p:cViewPr varScale="1">
        <p:scale>
          <a:sx n="160" d="100"/>
          <a:sy n="160" d="100"/>
        </p:scale>
        <p:origin x="6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xfrm>
            <a:off x="1143000" y="685800"/>
            <a:ext cx="4572000" cy="3429000"/>
          </a:xfrm>
          <a:prstGeom prst="rect">
            <a:avLst/>
          </a:prstGeom>
        </p:spPr>
        <p:txBody>
          <a:bodyPr/>
          <a:lstStyle/>
          <a:p>
            <a:endParaRPr/>
          </a:p>
        </p:txBody>
      </p:sp>
      <p:sp>
        <p:nvSpPr>
          <p:cNvPr id="457" name="Shape 4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lvl1pPr marL="230480" indent="-230480">
              <a:buSzPct val="75000"/>
              <a:buChar char="•"/>
              <a:defRPr sz="1600"/>
            </a:lvl1pPr>
          </a:lstStyle>
          <a:p>
            <a:r>
              <a:t>Welcome to Week 2! Today we’ll show you some of the most popular NLP libraries in Python, and also go through a series of preprocessing techniques. Text data is typically quite messy, so a lot of preprocessing has to be done before you can do any analysis.</a:t>
            </a:r>
          </a:p>
        </p:txBody>
      </p:sp>
    </p:spTree>
    <p:extLst>
      <p:ext uri="{BB962C8B-B14F-4D97-AF65-F5344CB8AC3E}">
        <p14:creationId xmlns:p14="http://schemas.microsoft.com/office/powerpoint/2010/main" val="1065516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r>
              <a:rPr lang="en-US"/>
              <a:t>Click to edit Master title style</a:t>
            </a:r>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12" name="Shape 1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315378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33771029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Blank">
    <p:spTree>
      <p:nvGrpSpPr>
        <p:cNvPr id="1" name="Shape 48"/>
        <p:cNvGrpSpPr/>
        <p:nvPr/>
      </p:nvGrpSpPr>
      <p:grpSpPr>
        <a:xfrm>
          <a:off x="0" y="0"/>
          <a:ext cx="0" cy="0"/>
          <a:chOff x="0" y="0"/>
          <a:chExt cx="0" cy="0"/>
        </a:xfrm>
      </p:grpSpPr>
      <p:sp>
        <p:nvSpPr>
          <p:cNvPr id="10" name="Shape 221"/>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2" name="Shape 223"/>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3" name="Shape 224"/>
          <p:cNvSpPr/>
          <p:nvPr/>
        </p:nvSpPr>
        <p:spPr>
          <a:xfrm>
            <a:off x="0" y="0"/>
            <a:ext cx="3048000" cy="13239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14" name="Shape 22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15" name="Shape 226"/>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
        <p:nvSpPr>
          <p:cNvPr id="16" name="Shape 227"/>
          <p:cNvSpPr txBox="1">
            <a:spLocks/>
          </p:cNvSpPr>
          <p:nvPr/>
        </p:nvSpPr>
        <p:spPr>
          <a:xfrm>
            <a:off x="2666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001</a:t>
            </a:r>
          </a:p>
        </p:txBody>
      </p:sp>
    </p:spTree>
    <p:extLst>
      <p:ext uri="{BB962C8B-B14F-4D97-AF65-F5344CB8AC3E}">
        <p14:creationId xmlns:p14="http://schemas.microsoft.com/office/powerpoint/2010/main" val="7428595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Blank">
    <p:spTree>
      <p:nvGrpSpPr>
        <p:cNvPr id="1" name="Shape 48"/>
        <p:cNvGrpSpPr/>
        <p:nvPr/>
      </p:nvGrpSpPr>
      <p:grpSpPr>
        <a:xfrm>
          <a:off x="0" y="0"/>
          <a:ext cx="0" cy="0"/>
          <a:chOff x="0" y="0"/>
          <a:chExt cx="0" cy="0"/>
        </a:xfrm>
      </p:grpSpPr>
      <p:sp>
        <p:nvSpPr>
          <p:cNvPr id="9" name="Shape 232"/>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8" name="Shape 234"/>
          <p:cNvSpPr/>
          <p:nvPr/>
        </p:nvSpPr>
        <p:spPr>
          <a:xfrm>
            <a:off x="3048000" y="0"/>
            <a:ext cx="3048000" cy="13239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9" name="Shape 235"/>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20" name="Shape 23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37"/>
          <p:cNvSpPr txBox="1">
            <a:spLocks/>
          </p:cNvSpPr>
          <p:nvPr/>
        </p:nvSpPr>
        <p:spPr>
          <a:xfrm>
            <a:off x="33210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002</a:t>
            </a:r>
          </a:p>
        </p:txBody>
      </p:sp>
      <p:sp>
        <p:nvSpPr>
          <p:cNvPr id="22" name="Shape 238"/>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19966454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Blank">
    <p:spTree>
      <p:nvGrpSpPr>
        <p:cNvPr id="1" name="Shape 48"/>
        <p:cNvGrpSpPr/>
        <p:nvPr/>
      </p:nvGrpSpPr>
      <p:grpSpPr>
        <a:xfrm>
          <a:off x="0" y="0"/>
          <a:ext cx="0" cy="0"/>
          <a:chOff x="0" y="0"/>
          <a:chExt cx="0" cy="0"/>
        </a:xfrm>
      </p:grpSpPr>
      <p:sp>
        <p:nvSpPr>
          <p:cNvPr id="9" name="Shape 243"/>
          <p:cNvSpPr/>
          <p:nvPr/>
        </p:nvSpPr>
        <p:spPr>
          <a:xfrm>
            <a:off x="6096000" y="0"/>
            <a:ext cx="3048000" cy="13239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8" name="Shape 245"/>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9" name="Shape 246"/>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20" name="Shape 247"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48"/>
          <p:cNvSpPr txBox="1">
            <a:spLocks/>
          </p:cNvSpPr>
          <p:nvPr/>
        </p:nvSpPr>
        <p:spPr>
          <a:xfrm>
            <a:off x="631990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003</a:t>
            </a:r>
          </a:p>
        </p:txBody>
      </p:sp>
      <p:sp>
        <p:nvSpPr>
          <p:cNvPr id="22" name="Shape 249"/>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11592541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Blank">
    <p:spTree>
      <p:nvGrpSpPr>
        <p:cNvPr id="1" name="Shape 48"/>
        <p:cNvGrpSpPr/>
        <p:nvPr/>
      </p:nvGrpSpPr>
      <p:grpSpPr>
        <a:xfrm>
          <a:off x="0" y="0"/>
          <a:ext cx="0" cy="0"/>
          <a:chOff x="0" y="0"/>
          <a:chExt cx="0" cy="0"/>
        </a:xfrm>
      </p:grpSpPr>
      <p:sp>
        <p:nvSpPr>
          <p:cNvPr id="8" name="Shape 254"/>
          <p:cNvSpPr txBox="1">
            <a:spLocks noGrp="1"/>
          </p:cNvSpPr>
          <p:nvPr>
            <p:ph type="title"/>
          </p:nvPr>
        </p:nvSpPr>
        <p:spPr>
          <a:xfrm>
            <a:off x="464100" y="1644150"/>
            <a:ext cx="4900499" cy="127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6000" b="1" i="0" u="none" strike="noStrike" cap="none">
                <a:solidFill>
                  <a:srgbClr val="ED0096"/>
                </a:solidFill>
                <a:latin typeface="Source Code Pro"/>
                <a:sym typeface="Source Code Pro"/>
              </a:rPr>
              <a:t>Click to edit Master title style</a:t>
            </a:r>
            <a:endParaRPr lang="en" sz="6000" b="1" i="0" u="none" strike="noStrike" cap="none">
              <a:solidFill>
                <a:srgbClr val="ED0096"/>
              </a:solidFill>
              <a:latin typeface="Source Code Pro"/>
              <a:ea typeface="Source Code Pro"/>
              <a:cs typeface="Source Code Pro"/>
              <a:sym typeface="Source Code Pro"/>
            </a:endParaRPr>
          </a:p>
        </p:txBody>
      </p:sp>
      <p:pic>
        <p:nvPicPr>
          <p:cNvPr id="10" name="Shape 25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11" name="Shape 256"/>
          <p:cNvCxnSpPr/>
          <p:nvPr/>
        </p:nvCxnSpPr>
        <p:spPr>
          <a:xfrm>
            <a:off x="0" y="3082200"/>
            <a:ext cx="5322899" cy="0"/>
          </a:xfrm>
          <a:prstGeom prst="straightConnector1">
            <a:avLst/>
          </a:prstGeom>
          <a:noFill/>
          <a:ln w="19050" cap="flat" cmpd="sng">
            <a:solidFill>
              <a:srgbClr val="ED0096"/>
            </a:solidFill>
            <a:prstDash val="solid"/>
            <a:round/>
            <a:headEnd type="none" w="med" len="med"/>
            <a:tailEnd type="none" w="med" len="med"/>
          </a:ln>
        </p:spPr>
      </p:cxnSp>
      <p:sp>
        <p:nvSpPr>
          <p:cNvPr id="12" name="Shape 257"/>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42547445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r>
              <a:rPr lang="en-US"/>
              <a:t>Click to edit Master title style</a:t>
            </a:r>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12" name="Shape 1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945134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70346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17247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70548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16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276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B032C82C-8540-784C-9BD7-662CF77A26A9}" type="datetimeFigureOut">
              <a:rPr lang="en-US" smtClean="0"/>
              <a:t>5/28/18</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983873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09690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01006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98064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895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8301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25032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2408688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2221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40986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777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4796733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17644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82617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03501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2442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523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46417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08234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5771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4" name="Shape 106" descr="metis-mini.png"/>
          <p:cNvPicPr preferRelativeResize="0"/>
          <p:nvPr/>
        </p:nvPicPr>
        <p:blipFill rotWithShape="1">
          <a:blip r:embed="rId2">
            <a:alphaModFix amt="25000"/>
          </a:blip>
          <a:srcRect/>
          <a:stretch/>
        </p:blipFill>
        <p:spPr>
          <a:xfrm>
            <a:off x="8489576" y="4453700"/>
            <a:ext cx="349622" cy="384999"/>
          </a:xfrm>
          <a:prstGeom prst="rect">
            <a:avLst/>
          </a:prstGeom>
          <a:noFill/>
          <a:ln>
            <a:noFill/>
          </a:ln>
        </p:spPr>
      </p:pic>
    </p:spTree>
    <p:extLst>
      <p:ext uri="{BB962C8B-B14F-4D97-AF65-F5344CB8AC3E}">
        <p14:creationId xmlns:p14="http://schemas.microsoft.com/office/powerpoint/2010/main" val="34826733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body">
    <p:spTree>
      <p:nvGrpSpPr>
        <p:cNvPr id="1" name="Shape 13"/>
        <p:cNvGrpSpPr/>
        <p:nvPr/>
      </p:nvGrpSpPr>
      <p:grpSpPr>
        <a:xfrm>
          <a:off x="0" y="0"/>
          <a:ext cx="0" cy="0"/>
          <a:chOff x="0" y="0"/>
          <a:chExt cx="0" cy="0"/>
        </a:xfrm>
      </p:grpSpPr>
      <p:sp>
        <p:nvSpPr>
          <p:cNvPr id="7" name="Shape 99"/>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cxnSp>
        <p:nvCxnSpPr>
          <p:cNvPr id="6" name="Shape 98"/>
          <p:cNvCxnSpPr/>
          <p:nvPr/>
        </p:nvCxnSpPr>
        <p:spPr>
          <a:xfrm>
            <a:off x="7" y="1024800"/>
            <a:ext cx="4178099" cy="0"/>
          </a:xfrm>
          <a:prstGeom prst="straightConnector1">
            <a:avLst/>
          </a:prstGeom>
          <a:noFill/>
          <a:ln w="19050" cap="flat" cmpd="sng">
            <a:solidFill>
              <a:srgbClr val="3A9ED9"/>
            </a:solidFill>
            <a:prstDash val="solid"/>
            <a:round/>
            <a:headEnd type="none" w="med" len="med"/>
            <a:tailEnd type="none" w="med" len="med"/>
          </a:ln>
        </p:spPr>
      </p:cxnSp>
      <p:pic>
        <p:nvPicPr>
          <p:cNvPr id="9"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 name="Title 1"/>
          <p:cNvSpPr>
            <a:spLocks noGrp="1"/>
          </p:cNvSpPr>
          <p:nvPr>
            <p:ph type="title" hasCustomPrompt="1"/>
          </p:nvPr>
        </p:nvSpPr>
        <p:spPr>
          <a:xfrm>
            <a:off x="311700" y="192128"/>
            <a:ext cx="7766550" cy="690525"/>
          </a:xfrm>
          <a:prstGeom prst="rect">
            <a:avLst/>
          </a:prstGeom>
        </p:spPr>
        <p:txBody>
          <a:bodyPr/>
          <a:lstStyle>
            <a:lvl1pPr>
              <a:buSzPct val="25000"/>
              <a:buFont typeface="Source Code Pro"/>
              <a:buNone/>
              <a:defRPr sz="2797" baseline="0"/>
            </a:lvl1pPr>
          </a:lstStyle>
          <a:p>
            <a:pPr>
              <a:buSzPct val="25000"/>
              <a:buFont typeface="Source Code Pro"/>
              <a:buNone/>
            </a:pPr>
            <a:r>
              <a:rPr lang="en-US" b="1" dirty="0">
                <a:solidFill>
                  <a:srgbClr val="3A9ED9"/>
                </a:solidFill>
                <a:latin typeface="Source Code Pro"/>
                <a:ea typeface="Source Code Pro"/>
                <a:cs typeface="Source Code Pro"/>
                <a:sym typeface="Source Code Pro"/>
              </a:rPr>
              <a:t>Title</a:t>
            </a:r>
            <a:endParaRPr lang="en" b="1" dirty="0">
              <a:solidFill>
                <a:srgbClr val="3A9ED9"/>
              </a:solidFill>
              <a:latin typeface="Source Code Pro"/>
              <a:ea typeface="Source Code Pro"/>
              <a:cs typeface="Source Code Pro"/>
              <a:sym typeface="Source Code Pro"/>
            </a:endParaRPr>
          </a:p>
        </p:txBody>
      </p:sp>
      <p:sp>
        <p:nvSpPr>
          <p:cNvPr id="4" name="Text Placeholder 3"/>
          <p:cNvSpPr>
            <a:spLocks noGrp="1"/>
          </p:cNvSpPr>
          <p:nvPr>
            <p:ph type="body" sz="quarter" idx="10" hasCustomPrompt="1"/>
          </p:nvPr>
        </p:nvSpPr>
        <p:spPr>
          <a:xfrm>
            <a:off x="311700" y="1295930"/>
            <a:ext cx="8527498" cy="3542769"/>
          </a:xfrm>
          <a:prstGeom prst="rect">
            <a:avLst/>
          </a:prstGeom>
        </p:spPr>
        <p:txBody>
          <a:bodyPr/>
          <a:lstStyle>
            <a:lvl1pPr marL="456792" marR="0" indent="-380660" algn="l" rtl="0">
              <a:lnSpc>
                <a:spcPct val="115000"/>
              </a:lnSpc>
              <a:spcBef>
                <a:spcPts val="0"/>
              </a:spcBef>
              <a:spcAft>
                <a:spcPts val="0"/>
              </a:spcAft>
              <a:buClr>
                <a:srgbClr val="434343"/>
              </a:buClr>
              <a:buSzPct val="100000"/>
              <a:buFont typeface="Calibri"/>
              <a:buChar char="●"/>
              <a:defRPr sz="1399"/>
            </a:lvl1pPr>
          </a:lstStyle>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p:txBody>
      </p:sp>
    </p:spTree>
    <p:extLst>
      <p:ext uri="{BB962C8B-B14F-4D97-AF65-F5344CB8AC3E}">
        <p14:creationId xmlns:p14="http://schemas.microsoft.com/office/powerpoint/2010/main" val="79192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093437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wo columns">
    <p:spTree>
      <p:nvGrpSpPr>
        <p:cNvPr id="1" name="Shape 20"/>
        <p:cNvGrpSpPr/>
        <p:nvPr/>
      </p:nvGrpSpPr>
      <p:grpSpPr>
        <a:xfrm>
          <a:off x="0" y="0"/>
          <a:ext cx="0" cy="0"/>
          <a:chOff x="0" y="0"/>
          <a:chExt cx="0" cy="0"/>
        </a:xfrm>
      </p:grpSpPr>
      <p:sp>
        <p:nvSpPr>
          <p:cNvPr id="6" name="Shape 113"/>
          <p:cNvSpPr txBox="1">
            <a:spLocks noGrp="1"/>
          </p:cNvSpPr>
          <p:nvPr>
            <p:ph type="title"/>
          </p:nvPr>
        </p:nvSpPr>
        <p:spPr>
          <a:xfrm>
            <a:off x="1028554" y="1135104"/>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798" b="1" i="0" u="none" strike="noStrike" cap="none">
                <a:solidFill>
                  <a:srgbClr val="3A9ED9"/>
                </a:solidFill>
                <a:latin typeface="Source Code Pro"/>
                <a:sym typeface="Source Code Pro"/>
              </a:rPr>
              <a:t>Click to edit Master title style</a:t>
            </a:r>
            <a:endParaRPr lang="en" sz="1798" b="1" i="0" u="none" strike="noStrike" cap="none" dirty="0">
              <a:solidFill>
                <a:srgbClr val="3A9ED9"/>
              </a:solidFill>
              <a:latin typeface="Source Code Pro"/>
              <a:ea typeface="Source Code Pro"/>
              <a:cs typeface="Source Code Pro"/>
              <a:sym typeface="Source Code Pro"/>
            </a:endParaRPr>
          </a:p>
        </p:txBody>
      </p:sp>
      <p:sp>
        <p:nvSpPr>
          <p:cNvPr id="7" name="Shape 114"/>
          <p:cNvSpPr txBox="1">
            <a:spLocks noGrp="1"/>
          </p:cNvSpPr>
          <p:nvPr>
            <p:ph type="body" idx="1"/>
          </p:nvPr>
        </p:nvSpPr>
        <p:spPr>
          <a:xfrm>
            <a:off x="912154"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pic>
        <p:nvPicPr>
          <p:cNvPr id="8" name="Shape 11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9" name="Shape 116"/>
          <p:cNvCxnSpPr/>
          <p:nvPr/>
        </p:nvCxnSpPr>
        <p:spPr>
          <a:xfrm>
            <a:off x="959554" y="1701549"/>
            <a:ext cx="1951199" cy="0"/>
          </a:xfrm>
          <a:prstGeom prst="straightConnector1">
            <a:avLst/>
          </a:prstGeom>
          <a:noFill/>
          <a:ln w="19050" cap="flat" cmpd="sng">
            <a:solidFill>
              <a:srgbClr val="3A9ED9"/>
            </a:solidFill>
            <a:prstDash val="solid"/>
            <a:round/>
            <a:headEnd type="none" w="med" len="med"/>
            <a:tailEnd type="none" w="med" len="med"/>
          </a:ln>
        </p:spPr>
      </p:cxnSp>
      <p:sp>
        <p:nvSpPr>
          <p:cNvPr id="10" name="Shape 117"/>
          <p:cNvSpPr txBox="1">
            <a:spLocks/>
          </p:cNvSpPr>
          <p:nvPr/>
        </p:nvSpPr>
        <p:spPr>
          <a:xfrm>
            <a:off x="3607207" y="1135104"/>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dirty="0">
                <a:solidFill>
                  <a:srgbClr val="ED0096"/>
                </a:solidFill>
                <a:latin typeface="Source Code Pro"/>
                <a:ea typeface="Source Code Pro"/>
                <a:cs typeface="Source Code Pro"/>
                <a:sym typeface="Source Code Pro"/>
              </a:rPr>
              <a:t>Heading</a:t>
            </a:r>
          </a:p>
        </p:txBody>
      </p:sp>
      <p:sp>
        <p:nvSpPr>
          <p:cNvPr id="11" name="Shape 118"/>
          <p:cNvSpPr txBox="1">
            <a:spLocks noGrp="1"/>
          </p:cNvSpPr>
          <p:nvPr>
            <p:ph type="body" idx="10"/>
          </p:nvPr>
        </p:nvSpPr>
        <p:spPr>
          <a:xfrm>
            <a:off x="3490807"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2" name="Shape 119"/>
          <p:cNvCxnSpPr/>
          <p:nvPr/>
        </p:nvCxnSpPr>
        <p:spPr>
          <a:xfrm>
            <a:off x="3538207" y="1701549"/>
            <a:ext cx="1951199" cy="0"/>
          </a:xfrm>
          <a:prstGeom prst="straightConnector1">
            <a:avLst/>
          </a:prstGeom>
          <a:noFill/>
          <a:ln w="19050" cap="flat" cmpd="sng">
            <a:solidFill>
              <a:srgbClr val="ED0096"/>
            </a:solidFill>
            <a:prstDash val="solid"/>
            <a:round/>
            <a:headEnd type="none" w="med" len="med"/>
            <a:tailEnd type="none" w="med" len="med"/>
          </a:ln>
        </p:spPr>
      </p:cxnSp>
      <p:sp>
        <p:nvSpPr>
          <p:cNvPr id="13" name="Shape 120"/>
          <p:cNvSpPr txBox="1">
            <a:spLocks/>
          </p:cNvSpPr>
          <p:nvPr/>
        </p:nvSpPr>
        <p:spPr>
          <a:xfrm>
            <a:off x="6302254" y="1135104"/>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F3969"/>
                </a:solidFill>
                <a:latin typeface="Source Code Pro"/>
                <a:ea typeface="Source Code Pro"/>
                <a:cs typeface="Source Code Pro"/>
                <a:sym typeface="Source Code Pro"/>
              </a:rPr>
              <a:t>Heading</a:t>
            </a:r>
          </a:p>
        </p:txBody>
      </p:sp>
      <p:sp>
        <p:nvSpPr>
          <p:cNvPr id="14" name="Shape 121"/>
          <p:cNvSpPr txBox="1">
            <a:spLocks noGrp="1"/>
          </p:cNvSpPr>
          <p:nvPr>
            <p:ph type="body" idx="11"/>
          </p:nvPr>
        </p:nvSpPr>
        <p:spPr>
          <a:xfrm>
            <a:off x="6185854"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5" name="Shape 122"/>
          <p:cNvCxnSpPr/>
          <p:nvPr/>
        </p:nvCxnSpPr>
        <p:spPr>
          <a:xfrm>
            <a:off x="6233254" y="1701549"/>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6" name="Shape 123"/>
          <p:cNvCxnSpPr/>
          <p:nvPr/>
        </p:nvCxnSpPr>
        <p:spPr>
          <a:xfrm>
            <a:off x="959554" y="3763074"/>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7" name="Shape 124"/>
          <p:cNvCxnSpPr/>
          <p:nvPr/>
        </p:nvCxnSpPr>
        <p:spPr>
          <a:xfrm>
            <a:off x="3538207" y="3763074"/>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8" name="Shape 125"/>
          <p:cNvCxnSpPr/>
          <p:nvPr/>
        </p:nvCxnSpPr>
        <p:spPr>
          <a:xfrm>
            <a:off x="6233254" y="3763074"/>
            <a:ext cx="1951199" cy="0"/>
          </a:xfrm>
          <a:prstGeom prst="straightConnector1">
            <a:avLst/>
          </a:prstGeom>
          <a:noFill/>
          <a:ln w="19050" cap="flat" cmpd="sng">
            <a:solidFill>
              <a:srgbClr val="EF3969"/>
            </a:solidFill>
            <a:prstDash val="solid"/>
            <a:round/>
            <a:headEnd type="none" w="med" len="med"/>
            <a:tailEnd type="none" w="med" len="med"/>
          </a:ln>
        </p:spPr>
      </p:cxnSp>
      <p:sp>
        <p:nvSpPr>
          <p:cNvPr id="19" name="Shape 126"/>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25769312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25"/>
        <p:cNvGrpSpPr/>
        <p:nvPr/>
      </p:nvGrpSpPr>
      <p:grpSpPr>
        <a:xfrm>
          <a:off x="0" y="0"/>
          <a:ext cx="0" cy="0"/>
          <a:chOff x="0" y="0"/>
          <a:chExt cx="0" cy="0"/>
        </a:xfrm>
      </p:grpSpPr>
      <p:sp>
        <p:nvSpPr>
          <p:cNvPr id="4" name="Shape 131"/>
          <p:cNvSpPr txBox="1">
            <a:spLocks noGrp="1"/>
          </p:cNvSpPr>
          <p:nvPr>
            <p:ph type="title"/>
          </p:nvPr>
        </p:nvSpPr>
        <p:spPr>
          <a:xfrm>
            <a:off x="1028554" y="1917787"/>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798" b="1" i="0" u="none" strike="noStrike" cap="none">
                <a:solidFill>
                  <a:srgbClr val="3A9ED9"/>
                </a:solidFill>
                <a:latin typeface="Source Code Pro"/>
                <a:sym typeface="Source Code Pro"/>
              </a:rPr>
              <a:t>Click to edit Master title style</a:t>
            </a:r>
            <a:endParaRPr lang="en" sz="1798" b="1" i="0" u="none" strike="noStrike" cap="none">
              <a:solidFill>
                <a:srgbClr val="3A9ED9"/>
              </a:solidFill>
              <a:latin typeface="Source Code Pro"/>
              <a:ea typeface="Source Code Pro"/>
              <a:cs typeface="Source Code Pro"/>
              <a:sym typeface="Source Code Pro"/>
            </a:endParaRPr>
          </a:p>
        </p:txBody>
      </p:sp>
      <p:sp>
        <p:nvSpPr>
          <p:cNvPr id="5" name="Shape 132"/>
          <p:cNvSpPr txBox="1">
            <a:spLocks noGrp="1"/>
          </p:cNvSpPr>
          <p:nvPr>
            <p:ph type="body" idx="1"/>
          </p:nvPr>
        </p:nvSpPr>
        <p:spPr>
          <a:xfrm>
            <a:off x="912154"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pic>
        <p:nvPicPr>
          <p:cNvPr id="6" name="Shape 13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7" name="Shape 134"/>
          <p:cNvSpPr txBox="1">
            <a:spLocks/>
          </p:cNvSpPr>
          <p:nvPr/>
        </p:nvSpPr>
        <p:spPr>
          <a:xfrm>
            <a:off x="3607207" y="1917787"/>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D0096"/>
                </a:solidFill>
                <a:latin typeface="Source Code Pro"/>
                <a:ea typeface="Source Code Pro"/>
                <a:cs typeface="Source Code Pro"/>
                <a:sym typeface="Source Code Pro"/>
              </a:rPr>
              <a:t>Heading</a:t>
            </a:r>
          </a:p>
        </p:txBody>
      </p:sp>
      <p:sp>
        <p:nvSpPr>
          <p:cNvPr id="8" name="Shape 135"/>
          <p:cNvSpPr txBox="1">
            <a:spLocks noGrp="1"/>
          </p:cNvSpPr>
          <p:nvPr>
            <p:ph type="body" idx="10"/>
          </p:nvPr>
        </p:nvSpPr>
        <p:spPr>
          <a:xfrm>
            <a:off x="3490807"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sp>
        <p:nvSpPr>
          <p:cNvPr id="9" name="Shape 136"/>
          <p:cNvSpPr txBox="1">
            <a:spLocks/>
          </p:cNvSpPr>
          <p:nvPr/>
        </p:nvSpPr>
        <p:spPr>
          <a:xfrm>
            <a:off x="6302254" y="1917787"/>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F3969"/>
                </a:solidFill>
                <a:latin typeface="Source Code Pro"/>
                <a:ea typeface="Source Code Pro"/>
                <a:cs typeface="Source Code Pro"/>
                <a:sym typeface="Source Code Pro"/>
              </a:rPr>
              <a:t>Heading</a:t>
            </a:r>
          </a:p>
        </p:txBody>
      </p:sp>
      <p:sp>
        <p:nvSpPr>
          <p:cNvPr id="10" name="Shape 137"/>
          <p:cNvSpPr txBox="1">
            <a:spLocks noGrp="1"/>
          </p:cNvSpPr>
          <p:nvPr>
            <p:ph type="body" idx="11"/>
          </p:nvPr>
        </p:nvSpPr>
        <p:spPr>
          <a:xfrm>
            <a:off x="6185854"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1" name="Shape 138"/>
          <p:cNvCxnSpPr/>
          <p:nvPr/>
        </p:nvCxnSpPr>
        <p:spPr>
          <a:xfrm>
            <a:off x="959554" y="4144074"/>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2" name="Shape 139"/>
          <p:cNvCxnSpPr/>
          <p:nvPr/>
        </p:nvCxnSpPr>
        <p:spPr>
          <a:xfrm>
            <a:off x="3538207" y="4144074"/>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3" name="Shape 140"/>
          <p:cNvCxnSpPr/>
          <p:nvPr/>
        </p:nvCxnSpPr>
        <p:spPr>
          <a:xfrm>
            <a:off x="6233254" y="4144074"/>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4" name="Shape 141"/>
          <p:cNvCxnSpPr/>
          <p:nvPr/>
        </p:nvCxnSpPr>
        <p:spPr>
          <a:xfrm>
            <a:off x="959554" y="1316850"/>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5" name="Shape 142"/>
          <p:cNvCxnSpPr/>
          <p:nvPr/>
        </p:nvCxnSpPr>
        <p:spPr>
          <a:xfrm>
            <a:off x="3538207" y="1316850"/>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6" name="Shape 143"/>
          <p:cNvCxnSpPr/>
          <p:nvPr/>
        </p:nvCxnSpPr>
        <p:spPr>
          <a:xfrm>
            <a:off x="6233254" y="1316850"/>
            <a:ext cx="1951199" cy="0"/>
          </a:xfrm>
          <a:prstGeom prst="straightConnector1">
            <a:avLst/>
          </a:prstGeom>
          <a:noFill/>
          <a:ln w="19050" cap="flat" cmpd="sng">
            <a:solidFill>
              <a:srgbClr val="EF3969"/>
            </a:solidFill>
            <a:prstDash val="solid"/>
            <a:round/>
            <a:headEnd type="none" w="med" len="med"/>
            <a:tailEnd type="none" w="med" len="med"/>
          </a:ln>
        </p:spPr>
      </p:cxnSp>
      <p:sp>
        <p:nvSpPr>
          <p:cNvPr id="17" name="Shape 144"/>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145"/>
          <p:cNvSpPr/>
          <p:nvPr/>
        </p:nvSpPr>
        <p:spPr>
          <a:xfrm>
            <a:off x="1500750" y="882453"/>
            <a:ext cx="868800" cy="868800"/>
          </a:xfrm>
          <a:prstGeom prst="ellipse">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146"/>
          <p:cNvSpPr/>
          <p:nvPr/>
        </p:nvSpPr>
        <p:spPr>
          <a:xfrm>
            <a:off x="4079400" y="882453"/>
            <a:ext cx="868800" cy="868800"/>
          </a:xfrm>
          <a:prstGeom prst="ellipse">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0" name="Shape 147"/>
          <p:cNvSpPr/>
          <p:nvPr/>
        </p:nvSpPr>
        <p:spPr>
          <a:xfrm>
            <a:off x="6774450" y="882453"/>
            <a:ext cx="868800" cy="868800"/>
          </a:xfrm>
          <a:prstGeom prst="ellipse">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14393029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25"/>
        <p:cNvGrpSpPr/>
        <p:nvPr/>
      </p:nvGrpSpPr>
      <p:grpSpPr>
        <a:xfrm>
          <a:off x="0" y="0"/>
          <a:ext cx="0" cy="0"/>
          <a:chOff x="0" y="0"/>
          <a:chExt cx="0" cy="0"/>
        </a:xfrm>
      </p:grpSpPr>
      <p:sp>
        <p:nvSpPr>
          <p:cNvPr id="21" name="Shape 152"/>
          <p:cNvSpPr txBox="1">
            <a:spLocks noGrp="1"/>
          </p:cNvSpPr>
          <p:nvPr>
            <p:ph type="title"/>
          </p:nvPr>
        </p:nvSpPr>
        <p:spPr>
          <a:xfrm>
            <a:off x="1666500" y="1612976"/>
            <a:ext cx="5811000" cy="772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997" b="1" i="0" u="none" strike="noStrike" cap="none">
                <a:solidFill>
                  <a:srgbClr val="3A9ED9"/>
                </a:solidFill>
                <a:latin typeface="Source Code Pro"/>
                <a:sym typeface="Source Code Pro"/>
              </a:rPr>
              <a:t>Click to edit Master title style</a:t>
            </a:r>
            <a:endParaRPr lang="en" sz="2997" b="1" i="0" u="none" strike="noStrike" cap="none">
              <a:solidFill>
                <a:srgbClr val="3A9ED9"/>
              </a:solidFill>
              <a:latin typeface="Source Code Pro"/>
              <a:ea typeface="Source Code Pro"/>
              <a:cs typeface="Source Code Pro"/>
              <a:sym typeface="Source Code Pro"/>
            </a:endParaRPr>
          </a:p>
        </p:txBody>
      </p:sp>
      <p:pic>
        <p:nvPicPr>
          <p:cNvPr id="22" name="Shape 15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54"/>
          <p:cNvCxnSpPr/>
          <p:nvPr/>
        </p:nvCxnSpPr>
        <p:spPr>
          <a:xfrm>
            <a:off x="3596407" y="43726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24" name="Shape 155"/>
          <p:cNvCxnSpPr/>
          <p:nvPr/>
        </p:nvCxnSpPr>
        <p:spPr>
          <a:xfrm>
            <a:off x="3596407" y="935850"/>
            <a:ext cx="1951199" cy="0"/>
          </a:xfrm>
          <a:prstGeom prst="straightConnector1">
            <a:avLst/>
          </a:prstGeom>
          <a:noFill/>
          <a:ln w="19050" cap="flat" cmpd="sng">
            <a:solidFill>
              <a:srgbClr val="3A9ED9"/>
            </a:solidFill>
            <a:prstDash val="solid"/>
            <a:round/>
            <a:headEnd type="none" w="med" len="med"/>
            <a:tailEnd type="none" w="med" len="med"/>
          </a:ln>
        </p:spPr>
      </p:cxnSp>
      <p:sp>
        <p:nvSpPr>
          <p:cNvPr id="25" name="Shape 156"/>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6" name="Shape 157"/>
          <p:cNvSpPr/>
          <p:nvPr/>
        </p:nvSpPr>
        <p:spPr>
          <a:xfrm>
            <a:off x="4137600" y="501452"/>
            <a:ext cx="868800" cy="868800"/>
          </a:xfrm>
          <a:prstGeom prst="ellipse">
            <a:avLst/>
          </a:prstGeom>
          <a:solidFill>
            <a:srgbClr val="3A9ED9"/>
          </a:solidFill>
          <a:ln>
            <a:noFill/>
          </a:ln>
        </p:spPr>
        <p:txBody>
          <a:bodyPr lIns="91340" tIns="91340" rIns="91340" bIns="91340" anchor="ctr" anchorCtr="0">
            <a:noAutofit/>
          </a:bodyPr>
          <a:lstStyle/>
          <a:p>
            <a:pPr algn="ctr">
              <a:buClr>
                <a:srgbClr val="FFFFFF"/>
              </a:buClr>
              <a:buSzPct val="25000"/>
              <a:buFont typeface="Source Code Pro"/>
              <a:buNone/>
            </a:pPr>
            <a:r>
              <a:rPr lang="en" sz="2997" b="1" kern="1200">
                <a:solidFill>
                  <a:srgbClr val="FFFFFF"/>
                </a:solidFill>
                <a:latin typeface="Source Code Pro"/>
                <a:ea typeface="Source Code Pro"/>
                <a:cs typeface="Source Code Pro"/>
                <a:sym typeface="Source Code Pro"/>
              </a:rPr>
              <a:t>1</a:t>
            </a:r>
          </a:p>
        </p:txBody>
      </p:sp>
      <p:sp>
        <p:nvSpPr>
          <p:cNvPr id="27" name="Shape 158"/>
          <p:cNvSpPr txBox="1">
            <a:spLocks noGrp="1"/>
          </p:cNvSpPr>
          <p:nvPr>
            <p:ph type="body" idx="1"/>
          </p:nvPr>
        </p:nvSpPr>
        <p:spPr>
          <a:xfrm>
            <a:off x="770407" y="2422478"/>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22079375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Shape 25"/>
        <p:cNvGrpSpPr/>
        <p:nvPr/>
      </p:nvGrpSpPr>
      <p:grpSpPr>
        <a:xfrm>
          <a:off x="0" y="0"/>
          <a:ext cx="0" cy="0"/>
          <a:chOff x="0" y="0"/>
          <a:chExt cx="0" cy="0"/>
        </a:xfrm>
      </p:grpSpPr>
      <p:sp>
        <p:nvSpPr>
          <p:cNvPr id="21" name="Shape 163"/>
          <p:cNvSpPr txBox="1">
            <a:spLocks noGrp="1"/>
          </p:cNvSpPr>
          <p:nvPr>
            <p:ph type="title"/>
          </p:nvPr>
        </p:nvSpPr>
        <p:spPr>
          <a:xfrm>
            <a:off x="1666500" y="1612976"/>
            <a:ext cx="5811000" cy="772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997" b="1" i="0" u="none" strike="noStrike" cap="none">
                <a:solidFill>
                  <a:srgbClr val="ED0096"/>
                </a:solidFill>
                <a:latin typeface="Source Code Pro"/>
                <a:sym typeface="Source Code Pro"/>
              </a:rPr>
              <a:t>Click to edit Master title style</a:t>
            </a:r>
            <a:endParaRPr lang="en" sz="2997" b="1" i="0" u="none" strike="noStrike" cap="none">
              <a:solidFill>
                <a:srgbClr val="ED0096"/>
              </a:solidFill>
              <a:latin typeface="Source Code Pro"/>
              <a:ea typeface="Source Code Pro"/>
              <a:cs typeface="Source Code Pro"/>
              <a:sym typeface="Source Code Pro"/>
            </a:endParaRPr>
          </a:p>
        </p:txBody>
      </p:sp>
      <p:pic>
        <p:nvPicPr>
          <p:cNvPr id="22" name="Shape 16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65"/>
          <p:cNvCxnSpPr/>
          <p:nvPr/>
        </p:nvCxnSpPr>
        <p:spPr>
          <a:xfrm>
            <a:off x="3596407" y="43726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24" name="Shape 166"/>
          <p:cNvCxnSpPr/>
          <p:nvPr/>
        </p:nvCxnSpPr>
        <p:spPr>
          <a:xfrm>
            <a:off x="3596407" y="935850"/>
            <a:ext cx="1951199" cy="0"/>
          </a:xfrm>
          <a:prstGeom prst="straightConnector1">
            <a:avLst/>
          </a:prstGeom>
          <a:noFill/>
          <a:ln w="19050" cap="flat" cmpd="sng">
            <a:solidFill>
              <a:srgbClr val="ED0096"/>
            </a:solidFill>
            <a:prstDash val="solid"/>
            <a:round/>
            <a:headEnd type="none" w="med" len="med"/>
            <a:tailEnd type="none" w="med" len="med"/>
          </a:ln>
        </p:spPr>
      </p:cxnSp>
      <p:sp>
        <p:nvSpPr>
          <p:cNvPr id="25" name="Shape 167"/>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6" name="Shape 168"/>
          <p:cNvSpPr/>
          <p:nvPr/>
        </p:nvSpPr>
        <p:spPr>
          <a:xfrm>
            <a:off x="4137600" y="501452"/>
            <a:ext cx="868800" cy="868800"/>
          </a:xfrm>
          <a:prstGeom prst="ellipse">
            <a:avLst/>
          </a:prstGeom>
          <a:solidFill>
            <a:srgbClr val="ED0096"/>
          </a:solidFill>
          <a:ln>
            <a:noFill/>
          </a:ln>
        </p:spPr>
        <p:txBody>
          <a:bodyPr lIns="91340" tIns="91340" rIns="91340" bIns="91340" anchor="ctr" anchorCtr="0">
            <a:noAutofit/>
          </a:bodyPr>
          <a:lstStyle/>
          <a:p>
            <a:pPr algn="ctr">
              <a:buClr>
                <a:srgbClr val="FFFFFF"/>
              </a:buClr>
              <a:buSzPct val="25000"/>
              <a:buFont typeface="Source Code Pro"/>
              <a:buNone/>
            </a:pPr>
            <a:r>
              <a:rPr lang="en" sz="2997" b="1" kern="1200">
                <a:solidFill>
                  <a:srgbClr val="FFFFFF"/>
                </a:solidFill>
                <a:latin typeface="Source Code Pro"/>
                <a:ea typeface="Source Code Pro"/>
                <a:cs typeface="Source Code Pro"/>
                <a:sym typeface="Source Code Pro"/>
              </a:rPr>
              <a:t>2</a:t>
            </a:r>
          </a:p>
        </p:txBody>
      </p:sp>
      <p:sp>
        <p:nvSpPr>
          <p:cNvPr id="27" name="Shape 169"/>
          <p:cNvSpPr txBox="1">
            <a:spLocks noGrp="1"/>
          </p:cNvSpPr>
          <p:nvPr>
            <p:ph type="body" idx="1"/>
          </p:nvPr>
        </p:nvSpPr>
        <p:spPr>
          <a:xfrm>
            <a:off x="770407" y="2422478"/>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19763317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Shape 35"/>
        <p:cNvGrpSpPr/>
        <p:nvPr/>
      </p:nvGrpSpPr>
      <p:grpSpPr>
        <a:xfrm>
          <a:off x="0" y="0"/>
          <a:ext cx="0" cy="0"/>
          <a:chOff x="0" y="0"/>
          <a:chExt cx="0" cy="0"/>
        </a:xfrm>
      </p:grpSpPr>
      <p:sp>
        <p:nvSpPr>
          <p:cNvPr id="7" name="Shape 174"/>
          <p:cNvSpPr/>
          <p:nvPr/>
        </p:nvSpPr>
        <p:spPr>
          <a:xfrm>
            <a:off x="0" y="0"/>
            <a:ext cx="4793700" cy="5151300"/>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8" name="Shape 176"/>
          <p:cNvSpPr txBox="1">
            <a:spLocks noGrp="1"/>
          </p:cNvSpPr>
          <p:nvPr>
            <p:ph type="title"/>
          </p:nvPr>
        </p:nvSpPr>
        <p:spPr>
          <a:xfrm>
            <a:off x="525200" y="590275"/>
            <a:ext cx="3390900" cy="228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3996" b="0" i="0" u="none" strike="noStrike" cap="none">
                <a:solidFill>
                  <a:srgbClr val="FFFFFF"/>
                </a:solidFill>
                <a:latin typeface="Source Code Pro"/>
                <a:sym typeface="Source Code Pro"/>
              </a:rPr>
              <a:t>Click to edit Master title style</a:t>
            </a:r>
            <a:endParaRPr lang="en" sz="3996" b="0" i="0" u="none" strike="noStrike" cap="none">
              <a:solidFill>
                <a:srgbClr val="FFFFFF"/>
              </a:solidFill>
              <a:latin typeface="Source Code Pro"/>
              <a:ea typeface="Source Code Pro"/>
              <a:cs typeface="Source Code Pro"/>
              <a:sym typeface="Source Code Pro"/>
            </a:endParaRPr>
          </a:p>
        </p:txBody>
      </p:sp>
      <p:sp>
        <p:nvSpPr>
          <p:cNvPr id="9" name="Shape 177"/>
          <p:cNvSpPr/>
          <p:nvPr/>
        </p:nvSpPr>
        <p:spPr>
          <a:xfrm>
            <a:off x="3592182" y="0"/>
            <a:ext cx="2399399" cy="5151300"/>
          </a:xfrm>
          <a:prstGeom prst="triangle">
            <a:avLst>
              <a:gd name="adj" fmla="val 50000"/>
            </a:avLst>
          </a:prstGeom>
          <a:solidFill>
            <a:srgbClr val="FFFFFF"/>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0" name="Shape 178"/>
          <p:cNvSpPr txBox="1">
            <a:spLocks noGrp="1"/>
          </p:cNvSpPr>
          <p:nvPr>
            <p:ph type="body" idx="1"/>
          </p:nvPr>
        </p:nvSpPr>
        <p:spPr>
          <a:xfrm>
            <a:off x="5365132" y="771401"/>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Fifth level</a:t>
            </a:r>
            <a:endParaRPr lang="en" sz="2398" b="0" i="0" u="none" strike="noStrike" cap="none">
              <a:solidFill>
                <a:srgbClr val="434343"/>
              </a:solidFill>
              <a:latin typeface="Calibri"/>
              <a:ea typeface="Calibri"/>
              <a:cs typeface="Calibri"/>
              <a:sym typeface="Calibri"/>
            </a:endParaRPr>
          </a:p>
        </p:txBody>
      </p:sp>
      <p:pic>
        <p:nvPicPr>
          <p:cNvPr id="11" name="Shape 17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23496839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 name="Shape 184"/>
          <p:cNvSpPr/>
          <p:nvPr/>
        </p:nvSpPr>
        <p:spPr>
          <a:xfrm>
            <a:off x="4350200" y="0"/>
            <a:ext cx="4793700" cy="5151300"/>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5" name="Shape 186"/>
          <p:cNvSpPr txBox="1">
            <a:spLocks noGrp="1"/>
          </p:cNvSpPr>
          <p:nvPr>
            <p:ph type="title"/>
          </p:nvPr>
        </p:nvSpPr>
        <p:spPr>
          <a:xfrm>
            <a:off x="5310889" y="590275"/>
            <a:ext cx="3390900" cy="22848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Source Code Pro"/>
              <a:buNone/>
            </a:pPr>
            <a:r>
              <a:rPr lang="en-US" sz="3996" b="0" i="0" u="none" strike="noStrike" cap="none">
                <a:solidFill>
                  <a:srgbClr val="FFFFFF"/>
                </a:solidFill>
                <a:latin typeface="Source Code Pro"/>
                <a:sym typeface="Source Code Pro"/>
              </a:rPr>
              <a:t>Click to edit Master title style</a:t>
            </a:r>
            <a:endParaRPr lang="en" sz="3996" b="0" i="0" u="none" strike="noStrike" cap="none">
              <a:solidFill>
                <a:srgbClr val="FFFFFF"/>
              </a:solidFill>
              <a:latin typeface="Source Code Pro"/>
              <a:ea typeface="Source Code Pro"/>
              <a:cs typeface="Source Code Pro"/>
              <a:sym typeface="Source Code Pro"/>
            </a:endParaRPr>
          </a:p>
        </p:txBody>
      </p:sp>
      <p:sp>
        <p:nvSpPr>
          <p:cNvPr id="6" name="Shape 187"/>
          <p:cNvSpPr/>
          <p:nvPr/>
        </p:nvSpPr>
        <p:spPr>
          <a:xfrm>
            <a:off x="3150907" y="0"/>
            <a:ext cx="2399399" cy="5151300"/>
          </a:xfrm>
          <a:prstGeom prst="triangle">
            <a:avLst>
              <a:gd name="adj" fmla="val 50000"/>
            </a:avLst>
          </a:prstGeom>
          <a:solidFill>
            <a:srgbClr val="FFFFFF"/>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7" name="Shape 188"/>
          <p:cNvSpPr txBox="1">
            <a:spLocks noGrp="1"/>
          </p:cNvSpPr>
          <p:nvPr>
            <p:ph type="body" idx="1"/>
          </p:nvPr>
        </p:nvSpPr>
        <p:spPr>
          <a:xfrm>
            <a:off x="677607" y="771401"/>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Fifth level</a:t>
            </a:r>
            <a:endParaRPr lang="en" sz="2398" b="0" i="0" u="none" strike="noStrike" cap="none">
              <a:solidFill>
                <a:srgbClr val="434343"/>
              </a:solidFill>
              <a:latin typeface="Calibri"/>
              <a:ea typeface="Calibri"/>
              <a:cs typeface="Calibri"/>
              <a:sym typeface="Calibri"/>
            </a:endParaRPr>
          </a:p>
        </p:txBody>
      </p:sp>
      <p:pic>
        <p:nvPicPr>
          <p:cNvPr id="8" name="Shape 18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13047019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44"/>
        <p:cNvGrpSpPr/>
        <p:nvPr/>
      </p:nvGrpSpPr>
      <p:grpSpPr>
        <a:xfrm>
          <a:off x="0" y="0"/>
          <a:ext cx="0" cy="0"/>
          <a:chOff x="0" y="0"/>
          <a:chExt cx="0" cy="0"/>
        </a:xfrm>
      </p:grpSpPr>
      <p:sp>
        <p:nvSpPr>
          <p:cNvPr id="5" name="Shape 68"/>
          <p:cNvSpPr/>
          <p:nvPr/>
        </p:nvSpPr>
        <p:spPr>
          <a:xfrm>
            <a:off x="0" y="2206329"/>
            <a:ext cx="9144000" cy="2936999"/>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6" name="Shape 69"/>
          <p:cNvSpPr txBox="1">
            <a:spLocks noGrp="1"/>
          </p:cNvSpPr>
          <p:nvPr>
            <p:ph type="title"/>
          </p:nvPr>
        </p:nvSpPr>
        <p:spPr>
          <a:xfrm>
            <a:off x="720000" y="308200"/>
            <a:ext cx="7704000" cy="572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797" b="0" i="0" u="none" strike="noStrike" cap="none">
                <a:solidFill>
                  <a:srgbClr val="3A9ED9"/>
                </a:solidFill>
                <a:latin typeface="Source Code Pro"/>
                <a:sym typeface="Source Code Pro"/>
              </a:rPr>
              <a:t>Click to edit Master title style</a:t>
            </a:r>
            <a:endParaRPr lang="en" sz="2797" b="0" i="0" u="none" strike="noStrike" cap="none">
              <a:solidFill>
                <a:srgbClr val="3A9ED9"/>
              </a:solidFill>
              <a:latin typeface="Source Code Pro"/>
              <a:ea typeface="Source Code Pro"/>
              <a:cs typeface="Source Code Pro"/>
              <a:sym typeface="Source Code Pro"/>
            </a:endParaRPr>
          </a:p>
        </p:txBody>
      </p:sp>
      <p:pic>
        <p:nvPicPr>
          <p:cNvPr id="7" name="Shape 70" descr="megan.png"/>
          <p:cNvPicPr preferRelativeResize="0"/>
          <p:nvPr/>
        </p:nvPicPr>
        <p:blipFill rotWithShape="1">
          <a:blip r:embed="rId2">
            <a:alphaModFix/>
          </a:blip>
          <a:srcRect/>
          <a:stretch/>
        </p:blipFill>
        <p:spPr>
          <a:xfrm>
            <a:off x="1520895" y="1427376"/>
            <a:ext cx="1544624" cy="1544625"/>
          </a:xfrm>
          <a:prstGeom prst="rect">
            <a:avLst/>
          </a:prstGeom>
          <a:noFill/>
          <a:ln>
            <a:noFill/>
          </a:ln>
        </p:spPr>
      </p:pic>
      <p:pic>
        <p:nvPicPr>
          <p:cNvPr id="8" name="Shape 71" descr="jennifer.png"/>
          <p:cNvPicPr preferRelativeResize="0"/>
          <p:nvPr/>
        </p:nvPicPr>
        <p:blipFill rotWithShape="1">
          <a:blip r:embed="rId3">
            <a:alphaModFix/>
          </a:blip>
          <a:srcRect/>
          <a:stretch/>
        </p:blipFill>
        <p:spPr>
          <a:xfrm>
            <a:off x="3799691" y="1427375"/>
            <a:ext cx="1544624" cy="1544625"/>
          </a:xfrm>
          <a:prstGeom prst="rect">
            <a:avLst/>
          </a:prstGeom>
          <a:noFill/>
          <a:ln>
            <a:noFill/>
          </a:ln>
        </p:spPr>
      </p:pic>
      <p:sp>
        <p:nvSpPr>
          <p:cNvPr id="9" name="Shape 72"/>
          <p:cNvSpPr txBox="1"/>
          <p:nvPr/>
        </p:nvSpPr>
        <p:spPr>
          <a:xfrm>
            <a:off x="1334562" y="3288051"/>
            <a:ext cx="1917300" cy="648899"/>
          </a:xfrm>
          <a:prstGeom prst="rect">
            <a:avLst/>
          </a:prstGeom>
          <a:noFill/>
          <a:ln>
            <a:noFill/>
          </a:ln>
        </p:spPr>
        <p:txBody>
          <a:bodyPr lIns="91340" tIns="91340" rIns="91340" bIns="91340" anchor="t" anchorCtr="0">
            <a:noAutofit/>
          </a:bodyPr>
          <a:lstStyle/>
          <a:p>
            <a:pPr algn="ctr">
              <a:buClr>
                <a:srgbClr val="FFFFFF"/>
              </a:buClr>
              <a:buSzPct val="25000"/>
              <a:buFont typeface="Arial"/>
              <a:buNone/>
            </a:pPr>
            <a:r>
              <a:rPr lang="en" sz="1599" b="1" kern="1200">
                <a:solidFill>
                  <a:srgbClr val="FFFFFF"/>
                </a:solidFill>
                <a:latin typeface="Calibri"/>
                <a:ea typeface="Calibri"/>
                <a:cs typeface="Calibri"/>
                <a:sym typeface="Calibri"/>
              </a:rPr>
              <a:t>NAME</a:t>
            </a:r>
          </a:p>
          <a:p>
            <a:pPr algn="ctr">
              <a:buClr>
                <a:srgbClr val="FFFFFF"/>
              </a:buClr>
              <a:buSzPct val="25000"/>
              <a:buFont typeface="Arial"/>
              <a:buNone/>
            </a:pPr>
            <a:r>
              <a:rPr lang="en" sz="1199" kern="1200">
                <a:solidFill>
                  <a:srgbClr val="FFFFFF"/>
                </a:solidFill>
                <a:latin typeface="Calibri"/>
                <a:ea typeface="Calibri"/>
                <a:cs typeface="Calibri"/>
                <a:sym typeface="Calibri"/>
              </a:rPr>
              <a:t>Title Here</a:t>
            </a:r>
          </a:p>
        </p:txBody>
      </p:sp>
      <p:sp>
        <p:nvSpPr>
          <p:cNvPr id="10" name="Shape 73"/>
          <p:cNvSpPr txBox="1"/>
          <p:nvPr/>
        </p:nvSpPr>
        <p:spPr>
          <a:xfrm>
            <a:off x="3455696" y="3288051"/>
            <a:ext cx="2232599" cy="648899"/>
          </a:xfrm>
          <a:prstGeom prst="rect">
            <a:avLst/>
          </a:prstGeom>
          <a:noFill/>
          <a:ln>
            <a:noFill/>
          </a:ln>
        </p:spPr>
        <p:txBody>
          <a:bodyPr lIns="91340" tIns="91340" rIns="91340" bIns="91340" anchor="t" anchorCtr="0">
            <a:noAutofit/>
          </a:bodyPr>
          <a:lstStyle/>
          <a:p>
            <a:pPr algn="ctr">
              <a:buClr>
                <a:srgbClr val="F3F3F3"/>
              </a:buClr>
              <a:buSzPct val="25000"/>
              <a:buFont typeface="Arial"/>
              <a:buNone/>
            </a:pPr>
            <a:r>
              <a:rPr lang="en" sz="1599" b="1" kern="1200">
                <a:solidFill>
                  <a:srgbClr val="F3F3F3"/>
                </a:solidFill>
                <a:latin typeface="Calibri"/>
                <a:ea typeface="Calibri"/>
                <a:cs typeface="Calibri"/>
                <a:sym typeface="Calibri"/>
              </a:rPr>
              <a:t>NAME</a:t>
            </a:r>
          </a:p>
          <a:p>
            <a:pPr algn="ctr">
              <a:buClr>
                <a:srgbClr val="000000"/>
              </a:buClr>
              <a:buSzPct val="25000"/>
              <a:buFont typeface="Arial"/>
              <a:buNone/>
            </a:pPr>
            <a:r>
              <a:rPr lang="en" sz="1199" kern="1200">
                <a:latin typeface="Calibri"/>
                <a:ea typeface="Calibri"/>
                <a:cs typeface="Calibri"/>
                <a:sym typeface="Calibri"/>
              </a:rPr>
              <a:t>Title Here</a:t>
            </a:r>
          </a:p>
        </p:txBody>
      </p:sp>
      <p:pic>
        <p:nvPicPr>
          <p:cNvPr id="11" name="Shape 74" descr="megan.png"/>
          <p:cNvPicPr preferRelativeResize="0"/>
          <p:nvPr/>
        </p:nvPicPr>
        <p:blipFill rotWithShape="1">
          <a:blip r:embed="rId2">
            <a:alphaModFix/>
          </a:blip>
          <a:srcRect/>
          <a:stretch/>
        </p:blipFill>
        <p:spPr>
          <a:xfrm>
            <a:off x="6078496" y="1427376"/>
            <a:ext cx="1544624" cy="1544625"/>
          </a:xfrm>
          <a:prstGeom prst="rect">
            <a:avLst/>
          </a:prstGeom>
          <a:noFill/>
          <a:ln>
            <a:noFill/>
          </a:ln>
        </p:spPr>
      </p:pic>
      <p:sp>
        <p:nvSpPr>
          <p:cNvPr id="12" name="Shape 75"/>
          <p:cNvSpPr txBox="1"/>
          <p:nvPr/>
        </p:nvSpPr>
        <p:spPr>
          <a:xfrm>
            <a:off x="5892112" y="3288051"/>
            <a:ext cx="1917300" cy="648899"/>
          </a:xfrm>
          <a:prstGeom prst="rect">
            <a:avLst/>
          </a:prstGeom>
          <a:noFill/>
          <a:ln>
            <a:noFill/>
          </a:ln>
        </p:spPr>
        <p:txBody>
          <a:bodyPr lIns="91340" tIns="91340" rIns="91340" bIns="91340" anchor="t" anchorCtr="0">
            <a:noAutofit/>
          </a:bodyPr>
          <a:lstStyle/>
          <a:p>
            <a:pPr algn="ctr">
              <a:buClr>
                <a:srgbClr val="FFFFFF"/>
              </a:buClr>
              <a:buSzPct val="25000"/>
              <a:buFont typeface="Arial"/>
              <a:buNone/>
            </a:pPr>
            <a:r>
              <a:rPr lang="en" sz="1599" b="1" kern="1200">
                <a:solidFill>
                  <a:srgbClr val="FFFFFF"/>
                </a:solidFill>
                <a:latin typeface="Calibri"/>
                <a:ea typeface="Calibri"/>
                <a:cs typeface="Calibri"/>
                <a:sym typeface="Calibri"/>
              </a:rPr>
              <a:t>NAME</a:t>
            </a:r>
          </a:p>
          <a:p>
            <a:pPr algn="ctr">
              <a:buClr>
                <a:srgbClr val="000000"/>
              </a:buClr>
              <a:buSzPct val="25000"/>
              <a:buFont typeface="Arial"/>
              <a:buNone/>
            </a:pPr>
            <a:r>
              <a:rPr lang="en" sz="1199" kern="1200">
                <a:latin typeface="Calibri"/>
                <a:ea typeface="Calibri"/>
                <a:cs typeface="Calibri"/>
                <a:sym typeface="Calibri"/>
              </a:rPr>
              <a:t>Title Here</a:t>
            </a:r>
          </a:p>
        </p:txBody>
      </p:sp>
      <p:pic>
        <p:nvPicPr>
          <p:cNvPr id="13" name="Shape 76" descr="metis-mini.png"/>
          <p:cNvPicPr preferRelativeResize="0"/>
          <p:nvPr/>
        </p:nvPicPr>
        <p:blipFill rotWithShape="1">
          <a:blip r:embed="rId4">
            <a:alphaModFix amt="25000"/>
          </a:blip>
          <a:srcRect/>
          <a:stretch/>
        </p:blipFill>
        <p:spPr>
          <a:xfrm>
            <a:off x="4408787" y="4444076"/>
            <a:ext cx="326424" cy="384999"/>
          </a:xfrm>
          <a:prstGeom prst="rect">
            <a:avLst/>
          </a:prstGeom>
          <a:noFill/>
          <a:ln>
            <a:noFill/>
          </a:ln>
        </p:spPr>
      </p:pic>
    </p:spTree>
    <p:extLst>
      <p:ext uri="{BB962C8B-B14F-4D97-AF65-F5344CB8AC3E}">
        <p14:creationId xmlns:p14="http://schemas.microsoft.com/office/powerpoint/2010/main" val="7012198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48"/>
        <p:cNvGrpSpPr/>
        <p:nvPr/>
      </p:nvGrpSpPr>
      <p:grpSpPr>
        <a:xfrm>
          <a:off x="0" y="0"/>
          <a:ext cx="0" cy="0"/>
          <a:chOff x="0" y="0"/>
          <a:chExt cx="0" cy="0"/>
        </a:xfrm>
      </p:grpSpPr>
      <p:sp>
        <p:nvSpPr>
          <p:cNvPr id="3" name="Shape 210"/>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5" name="Shape 212"/>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6" name="Shape 213"/>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7" name="Shape 21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8" name="Shape 215"/>
          <p:cNvSpPr txBox="1">
            <a:spLocks/>
          </p:cNvSpPr>
          <p:nvPr/>
        </p:nvSpPr>
        <p:spPr>
          <a:xfrm>
            <a:off x="1038875" y="874125"/>
            <a:ext cx="6703800" cy="8427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3598" kern="1200">
                <a:solidFill>
                  <a:srgbClr val="3A9ED9"/>
                </a:solidFill>
                <a:latin typeface="Source Code Pro"/>
                <a:ea typeface="Source Code Pro"/>
                <a:cs typeface="Source Code Pro"/>
                <a:sym typeface="Source Code Pro"/>
              </a:rPr>
              <a:t>/ headline goes here /</a:t>
            </a:r>
          </a:p>
        </p:txBody>
      </p:sp>
      <p:sp>
        <p:nvSpPr>
          <p:cNvPr id="9" name="Shape 216"/>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5410849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Blank">
    <p:spTree>
      <p:nvGrpSpPr>
        <p:cNvPr id="1" name="Shape 48"/>
        <p:cNvGrpSpPr/>
        <p:nvPr/>
      </p:nvGrpSpPr>
      <p:grpSpPr>
        <a:xfrm>
          <a:off x="0" y="0"/>
          <a:ext cx="0" cy="0"/>
          <a:chOff x="0" y="0"/>
          <a:chExt cx="0" cy="0"/>
        </a:xfrm>
      </p:grpSpPr>
      <p:sp>
        <p:nvSpPr>
          <p:cNvPr id="10" name="Shape 221"/>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2" name="Shape 223"/>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3" name="Shape 224"/>
          <p:cNvSpPr/>
          <p:nvPr/>
        </p:nvSpPr>
        <p:spPr>
          <a:xfrm>
            <a:off x="0" y="0"/>
            <a:ext cx="3048000" cy="13239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14" name="Shape 22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15" name="Shape 226"/>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
        <p:nvSpPr>
          <p:cNvPr id="16" name="Shape 227"/>
          <p:cNvSpPr txBox="1">
            <a:spLocks/>
          </p:cNvSpPr>
          <p:nvPr/>
        </p:nvSpPr>
        <p:spPr>
          <a:xfrm>
            <a:off x="26665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001</a:t>
            </a:r>
          </a:p>
        </p:txBody>
      </p:sp>
    </p:spTree>
    <p:extLst>
      <p:ext uri="{BB962C8B-B14F-4D97-AF65-F5344CB8AC3E}">
        <p14:creationId xmlns:p14="http://schemas.microsoft.com/office/powerpoint/2010/main" val="6754030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Blank">
    <p:spTree>
      <p:nvGrpSpPr>
        <p:cNvPr id="1" name="Shape 48"/>
        <p:cNvGrpSpPr/>
        <p:nvPr/>
      </p:nvGrpSpPr>
      <p:grpSpPr>
        <a:xfrm>
          <a:off x="0" y="0"/>
          <a:ext cx="0" cy="0"/>
          <a:chOff x="0" y="0"/>
          <a:chExt cx="0" cy="0"/>
        </a:xfrm>
      </p:grpSpPr>
      <p:sp>
        <p:nvSpPr>
          <p:cNvPr id="9" name="Shape 232"/>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234"/>
          <p:cNvSpPr/>
          <p:nvPr/>
        </p:nvSpPr>
        <p:spPr>
          <a:xfrm>
            <a:off x="3048000" y="0"/>
            <a:ext cx="3048000" cy="13239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235"/>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20" name="Shape 23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37"/>
          <p:cNvSpPr txBox="1">
            <a:spLocks/>
          </p:cNvSpPr>
          <p:nvPr/>
        </p:nvSpPr>
        <p:spPr>
          <a:xfrm>
            <a:off x="332105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002</a:t>
            </a:r>
          </a:p>
        </p:txBody>
      </p:sp>
      <p:sp>
        <p:nvSpPr>
          <p:cNvPr id="22" name="Shape 238"/>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890714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822353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Blank">
    <p:spTree>
      <p:nvGrpSpPr>
        <p:cNvPr id="1" name="Shape 48"/>
        <p:cNvGrpSpPr/>
        <p:nvPr/>
      </p:nvGrpSpPr>
      <p:grpSpPr>
        <a:xfrm>
          <a:off x="0" y="0"/>
          <a:ext cx="0" cy="0"/>
          <a:chOff x="0" y="0"/>
          <a:chExt cx="0" cy="0"/>
        </a:xfrm>
      </p:grpSpPr>
      <p:sp>
        <p:nvSpPr>
          <p:cNvPr id="9" name="Shape 243"/>
          <p:cNvSpPr/>
          <p:nvPr/>
        </p:nvSpPr>
        <p:spPr>
          <a:xfrm>
            <a:off x="6096000" y="0"/>
            <a:ext cx="3048000" cy="13239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245"/>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246"/>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20" name="Shape 247"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48"/>
          <p:cNvSpPr txBox="1">
            <a:spLocks/>
          </p:cNvSpPr>
          <p:nvPr/>
        </p:nvSpPr>
        <p:spPr>
          <a:xfrm>
            <a:off x="631990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003</a:t>
            </a:r>
          </a:p>
        </p:txBody>
      </p:sp>
      <p:sp>
        <p:nvSpPr>
          <p:cNvPr id="22" name="Shape 249"/>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58863420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_Blank">
    <p:spTree>
      <p:nvGrpSpPr>
        <p:cNvPr id="1" name="Shape 48"/>
        <p:cNvGrpSpPr/>
        <p:nvPr/>
      </p:nvGrpSpPr>
      <p:grpSpPr>
        <a:xfrm>
          <a:off x="0" y="0"/>
          <a:ext cx="0" cy="0"/>
          <a:chOff x="0" y="0"/>
          <a:chExt cx="0" cy="0"/>
        </a:xfrm>
      </p:grpSpPr>
      <p:sp>
        <p:nvSpPr>
          <p:cNvPr id="8" name="Shape 254"/>
          <p:cNvSpPr txBox="1">
            <a:spLocks noGrp="1"/>
          </p:cNvSpPr>
          <p:nvPr>
            <p:ph type="title"/>
          </p:nvPr>
        </p:nvSpPr>
        <p:spPr>
          <a:xfrm>
            <a:off x="464107" y="1644152"/>
            <a:ext cx="4900499" cy="127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5995" b="1" i="0" u="none" strike="noStrike" cap="none">
                <a:solidFill>
                  <a:srgbClr val="ED0096"/>
                </a:solidFill>
                <a:latin typeface="Source Code Pro"/>
                <a:sym typeface="Source Code Pro"/>
              </a:rPr>
              <a:t>Click to edit Master title style</a:t>
            </a:r>
            <a:endParaRPr lang="en" sz="5995" b="1" i="0" u="none" strike="noStrike" cap="none">
              <a:solidFill>
                <a:srgbClr val="ED0096"/>
              </a:solidFill>
              <a:latin typeface="Source Code Pro"/>
              <a:ea typeface="Source Code Pro"/>
              <a:cs typeface="Source Code Pro"/>
              <a:sym typeface="Source Code Pro"/>
            </a:endParaRPr>
          </a:p>
        </p:txBody>
      </p:sp>
      <p:pic>
        <p:nvPicPr>
          <p:cNvPr id="10" name="Shape 25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11" name="Shape 256"/>
          <p:cNvCxnSpPr/>
          <p:nvPr/>
        </p:nvCxnSpPr>
        <p:spPr>
          <a:xfrm>
            <a:off x="6" y="3082200"/>
            <a:ext cx="5322899" cy="0"/>
          </a:xfrm>
          <a:prstGeom prst="straightConnector1">
            <a:avLst/>
          </a:prstGeom>
          <a:noFill/>
          <a:ln w="19050" cap="flat" cmpd="sng">
            <a:solidFill>
              <a:srgbClr val="ED0096"/>
            </a:solidFill>
            <a:prstDash val="solid"/>
            <a:round/>
            <a:headEnd type="none" w="med" len="med"/>
            <a:tailEnd type="none" w="med" len="med"/>
          </a:ln>
        </p:spPr>
      </p:cxnSp>
      <p:sp>
        <p:nvSpPr>
          <p:cNvPr id="12" name="Shape 257"/>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13132691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13" y="744576"/>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196"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196">
                <a:solidFill>
                  <a:schemeClr val="dk1"/>
                </a:solidFill>
              </a:defRPr>
            </a:lvl2pPr>
            <a:lvl3pPr lvl="2" indent="0" algn="ctr">
              <a:spcBef>
                <a:spcPts val="0"/>
              </a:spcBef>
              <a:buClr>
                <a:schemeClr val="dk1"/>
              </a:buClr>
              <a:buFont typeface="Arial"/>
              <a:buNone/>
              <a:defRPr sz="5196">
                <a:solidFill>
                  <a:schemeClr val="dk1"/>
                </a:solidFill>
              </a:defRPr>
            </a:lvl3pPr>
            <a:lvl4pPr lvl="3" indent="0" algn="ctr">
              <a:spcBef>
                <a:spcPts val="0"/>
              </a:spcBef>
              <a:buClr>
                <a:schemeClr val="dk1"/>
              </a:buClr>
              <a:buFont typeface="Arial"/>
              <a:buNone/>
              <a:defRPr sz="5196">
                <a:solidFill>
                  <a:schemeClr val="dk1"/>
                </a:solidFill>
              </a:defRPr>
            </a:lvl4pPr>
            <a:lvl5pPr lvl="4" indent="0" algn="ctr">
              <a:spcBef>
                <a:spcPts val="0"/>
              </a:spcBef>
              <a:buClr>
                <a:schemeClr val="dk1"/>
              </a:buClr>
              <a:buFont typeface="Arial"/>
              <a:buNone/>
              <a:defRPr sz="5196">
                <a:solidFill>
                  <a:schemeClr val="dk1"/>
                </a:solidFill>
              </a:defRPr>
            </a:lvl5pPr>
            <a:lvl6pPr lvl="5" indent="0" algn="ctr">
              <a:spcBef>
                <a:spcPts val="0"/>
              </a:spcBef>
              <a:buClr>
                <a:schemeClr val="dk1"/>
              </a:buClr>
              <a:buFont typeface="Arial"/>
              <a:buNone/>
              <a:defRPr sz="5196">
                <a:solidFill>
                  <a:schemeClr val="dk1"/>
                </a:solidFill>
              </a:defRPr>
            </a:lvl6pPr>
            <a:lvl7pPr lvl="6" indent="0" algn="ctr">
              <a:spcBef>
                <a:spcPts val="0"/>
              </a:spcBef>
              <a:buClr>
                <a:schemeClr val="dk1"/>
              </a:buClr>
              <a:buFont typeface="Arial"/>
              <a:buNone/>
              <a:defRPr sz="5196">
                <a:solidFill>
                  <a:schemeClr val="dk1"/>
                </a:solidFill>
              </a:defRPr>
            </a:lvl7pPr>
            <a:lvl8pPr lvl="7" indent="0" algn="ctr">
              <a:spcBef>
                <a:spcPts val="0"/>
              </a:spcBef>
              <a:buClr>
                <a:schemeClr val="dk1"/>
              </a:buClr>
              <a:buFont typeface="Arial"/>
              <a:buNone/>
              <a:defRPr sz="5196">
                <a:solidFill>
                  <a:schemeClr val="dk1"/>
                </a:solidFill>
              </a:defRPr>
            </a:lvl8pPr>
            <a:lvl9pPr lvl="8" indent="0" algn="ctr">
              <a:spcBef>
                <a:spcPts val="0"/>
              </a:spcBef>
              <a:buClr>
                <a:schemeClr val="dk1"/>
              </a:buClr>
              <a:buFont typeface="Arial"/>
              <a:buNone/>
              <a:defRPr sz="5196">
                <a:solidFill>
                  <a:schemeClr val="dk1"/>
                </a:solidFill>
              </a:defRPr>
            </a:lvl9pPr>
          </a:lstStyle>
          <a:p>
            <a:r>
              <a:rPr lang="en-US"/>
              <a:t>Click to edit Master title style</a:t>
            </a:r>
            <a:endParaRPr/>
          </a:p>
        </p:txBody>
      </p:sp>
      <p:sp>
        <p:nvSpPr>
          <p:cNvPr id="11" name="Shape 11"/>
          <p:cNvSpPr txBox="1">
            <a:spLocks noGrp="1"/>
          </p:cNvSpPr>
          <p:nvPr>
            <p:ph type="subTitle" idx="1"/>
          </p:nvPr>
        </p:nvSpPr>
        <p:spPr>
          <a:xfrm>
            <a:off x="311707"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1pPr>
            <a:lvl2pPr marL="456792" marR="0" lvl="1"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2pPr>
            <a:lvl3pPr marL="913584" marR="0" lvl="2"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3pPr>
            <a:lvl4pPr marL="1370376" marR="0" lvl="3"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4pPr>
            <a:lvl5pPr marL="1827167" marR="0" lvl="4"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5pPr>
            <a:lvl6pPr marL="2283960" marR="0" lvl="5"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6pPr>
            <a:lvl7pPr marL="2740751" marR="0" lvl="6"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7pPr>
            <a:lvl8pPr marL="3197544" marR="0" lvl="7"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8pPr>
            <a:lvl9pPr marL="3654335" marR="0" lvl="8"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12" name="Shape 12"/>
          <p:cNvSpPr txBox="1">
            <a:spLocks noGrp="1"/>
          </p:cNvSpPr>
          <p:nvPr>
            <p:ph type="sldNum" idx="12"/>
          </p:nvPr>
        </p:nvSpPr>
        <p:spPr>
          <a:xfrm>
            <a:off x="8472464" y="4663216"/>
            <a:ext cx="548699" cy="393600"/>
          </a:xfrm>
          <a:prstGeom prst="rect">
            <a:avLst/>
          </a:prstGeom>
          <a:noFill/>
          <a:ln>
            <a:noFill/>
          </a:ln>
        </p:spPr>
        <p:txBody>
          <a:bodyPr lIns="91425" tIns="91425" rIns="91425" bIns="91425" anchor="ctr" anchorCtr="0">
            <a:noAutofit/>
          </a:bodyPr>
          <a:lstStyle/>
          <a:p>
            <a:pPr>
              <a:buClr>
                <a:srgbClr val="000000"/>
              </a:buClr>
              <a:buSzPct val="25000"/>
            </a:pPr>
            <a:fld id="{00000000-1234-1234-1234-123412341234}" type="slidenum">
              <a:rPr lang="en" kern="1200" smtClean="0"/>
              <a:pPr>
                <a:buClr>
                  <a:srgbClr val="000000"/>
                </a:buClr>
                <a:buSzPct val="25000"/>
              </a:pPr>
              <a:t>‹#›</a:t>
            </a:fld>
            <a:endParaRPr lang="en" kern="1200"/>
          </a:p>
        </p:txBody>
      </p:sp>
    </p:spTree>
    <p:extLst>
      <p:ext uri="{BB962C8B-B14F-4D97-AF65-F5344CB8AC3E}">
        <p14:creationId xmlns:p14="http://schemas.microsoft.com/office/powerpoint/2010/main" val="403395541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77877" y="445965"/>
            <a:ext cx="7788244" cy="369311"/>
          </a:xfrm>
          <a:prstGeom prst="rect">
            <a:avLst/>
          </a:prstGeom>
        </p:spPr>
        <p:txBody>
          <a:bodyPr lIns="0" tIns="0" rIns="0" bIns="0"/>
          <a:lstStyle>
            <a:lvl1pPr>
              <a:defRPr sz="2400" b="0" i="0">
                <a:solidFill>
                  <a:schemeClr val="accent3"/>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a:xfrm>
            <a:off x="677877" y="1169865"/>
            <a:ext cx="7788244" cy="369311"/>
          </a:xfrm>
          <a:prstGeom prst="rect">
            <a:avLst/>
          </a:prstGeom>
        </p:spPr>
        <p:txBody>
          <a:bodyPr lIns="0" tIns="0" rIns="0" bIns="0"/>
          <a:lstStyle>
            <a:lvl1pPr>
              <a:defRPr sz="2400" b="0" i="0">
                <a:solidFill>
                  <a:srgbClr val="7F7F7F"/>
                </a:solidFill>
                <a:latin typeface="Calibri"/>
                <a:cs typeface="Calibri"/>
              </a:defRPr>
            </a:lvl1pPr>
          </a:lstStyle>
          <a:p>
            <a:pPr lvl="0"/>
            <a:r>
              <a:rPr lang="en-US"/>
              <a:t>Edit Master text styles</a:t>
            </a:r>
          </a:p>
        </p:txBody>
      </p:sp>
      <p:sp>
        <p:nvSpPr>
          <p:cNvPr id="4" name="Holder 4"/>
          <p:cNvSpPr>
            <a:spLocks noGrp="1"/>
          </p:cNvSpPr>
          <p:nvPr>
            <p:ph type="ftr" sz="quarter" idx="5"/>
          </p:nvPr>
        </p:nvSpPr>
        <p:spPr>
          <a:xfrm>
            <a:off x="3108962" y="4783456"/>
            <a:ext cx="2926079" cy="276743"/>
          </a:xfrm>
          <a:prstGeom prst="rect">
            <a:avLst/>
          </a:prstGeom>
        </p:spPr>
        <p:txBody>
          <a:bodyPr lIns="0" tIns="0" rIns="0" bIns="0"/>
          <a:lstStyle>
            <a:lvl1pPr algn="ctr">
              <a:defRPr>
                <a:solidFill>
                  <a:schemeClr val="tx1">
                    <a:tint val="75000"/>
                  </a:schemeClr>
                </a:solidFill>
              </a:defRPr>
            </a:lvl1pPr>
          </a:lstStyle>
          <a:p>
            <a:endParaRPr lang="en-US" sz="1798" kern="1200">
              <a:solidFill>
                <a:srgbClr val="000000">
                  <a:tint val="75000"/>
                </a:srgbClr>
              </a:solidFill>
              <a:ea typeface=""/>
              <a:cs typeface=""/>
            </a:endParaRPr>
          </a:p>
        </p:txBody>
      </p:sp>
      <p:sp>
        <p:nvSpPr>
          <p:cNvPr id="5" name="Holder 5"/>
          <p:cNvSpPr>
            <a:spLocks noGrp="1"/>
          </p:cNvSpPr>
          <p:nvPr>
            <p:ph type="dt" sz="half" idx="6"/>
          </p:nvPr>
        </p:nvSpPr>
        <p:spPr>
          <a:xfrm>
            <a:off x="457200" y="4783456"/>
            <a:ext cx="2103120" cy="27674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z="1798" kern="1200">
                <a:solidFill>
                  <a:srgbClr val="000000">
                    <a:tint val="75000"/>
                  </a:srgbClr>
                </a:solidFill>
                <a:ea typeface=""/>
                <a:cs typeface=""/>
              </a:rPr>
              <a:pPr/>
              <a:t>5/28/18</a:t>
            </a:fld>
            <a:endParaRPr lang="en-US" sz="1798" kern="1200">
              <a:solidFill>
                <a:srgbClr val="000000">
                  <a:tint val="75000"/>
                </a:srgbClr>
              </a:solidFill>
              <a:ea typeface=""/>
              <a:cs typeface=""/>
            </a:endParaRPr>
          </a:p>
        </p:txBody>
      </p:sp>
      <p:sp>
        <p:nvSpPr>
          <p:cNvPr id="6" name="Holder 6"/>
          <p:cNvSpPr>
            <a:spLocks noGrp="1"/>
          </p:cNvSpPr>
          <p:nvPr>
            <p:ph type="sldNum" sz="quarter" idx="7"/>
          </p:nvPr>
        </p:nvSpPr>
        <p:spPr>
          <a:xfrm>
            <a:off x="6583680" y="4783456"/>
            <a:ext cx="2103120" cy="276743"/>
          </a:xfrm>
          <a:prstGeom prst="rect">
            <a:avLst/>
          </a:prstGeom>
        </p:spPr>
        <p:txBody>
          <a:bodyPr lIns="0" tIns="0" rIns="0" bIns="0"/>
          <a:lstStyle>
            <a:lvl1pPr algn="r">
              <a:defRPr>
                <a:solidFill>
                  <a:schemeClr val="tx1">
                    <a:tint val="75000"/>
                  </a:schemeClr>
                </a:solidFill>
              </a:defRPr>
            </a:lvl1pPr>
          </a:lstStyle>
          <a:p>
            <a:fld id="{B6F15528-21DE-4FAA-801E-634DDDAF4B2B}" type="slidenum">
              <a:rPr lang="uk-UA" sz="1798" kern="1200" smtClean="0">
                <a:solidFill>
                  <a:srgbClr val="000000">
                    <a:tint val="75000"/>
                  </a:srgbClr>
                </a:solidFill>
                <a:ea typeface=""/>
                <a:cs typeface=""/>
              </a:rPr>
              <a:pPr/>
              <a:t>‹#›</a:t>
            </a:fld>
            <a:endParaRPr lang="uk-UA" sz="1798" kern="1200">
              <a:solidFill>
                <a:srgbClr val="000000">
                  <a:tint val="75000"/>
                </a:srgbClr>
              </a:solidFill>
              <a:ea typeface=""/>
              <a:cs typeface=""/>
            </a:endParaRPr>
          </a:p>
        </p:txBody>
      </p:sp>
    </p:spTree>
    <p:extLst>
      <p:ext uri="{BB962C8B-B14F-4D97-AF65-F5344CB8AC3E}">
        <p14:creationId xmlns:p14="http://schemas.microsoft.com/office/powerpoint/2010/main" val="38414791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6709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48411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50572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2541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21130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6792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pic>
        <p:nvPicPr>
          <p:cNvPr id="4"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41835438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82792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96183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2758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02663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0248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6858386"/>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176611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body">
    <p:spTree>
      <p:nvGrpSpPr>
        <p:cNvPr id="1" name="Shape 13"/>
        <p:cNvGrpSpPr/>
        <p:nvPr/>
      </p:nvGrpSpPr>
      <p:grpSpPr>
        <a:xfrm>
          <a:off x="0" y="0"/>
          <a:ext cx="0" cy="0"/>
          <a:chOff x="0" y="0"/>
          <a:chExt cx="0" cy="0"/>
        </a:xfrm>
      </p:grpSpPr>
      <p:sp>
        <p:nvSpPr>
          <p:cNvPr id="7"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cxnSp>
        <p:nvCxnSpPr>
          <p:cNvPr id="6" name="Shape 98"/>
          <p:cNvCxnSpPr/>
          <p:nvPr/>
        </p:nvCxnSpPr>
        <p:spPr>
          <a:xfrm>
            <a:off x="0" y="1024800"/>
            <a:ext cx="4178099" cy="0"/>
          </a:xfrm>
          <a:prstGeom prst="straightConnector1">
            <a:avLst/>
          </a:prstGeom>
          <a:noFill/>
          <a:ln w="19050" cap="flat" cmpd="sng">
            <a:solidFill>
              <a:srgbClr val="3A9ED9"/>
            </a:solidFill>
            <a:prstDash val="solid"/>
            <a:round/>
            <a:headEnd type="none" w="med" len="med"/>
            <a:tailEnd type="none" w="med" len="med"/>
          </a:ln>
        </p:spPr>
      </p:cxnSp>
      <p:pic>
        <p:nvPicPr>
          <p:cNvPr id="9"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 name="Title 1"/>
          <p:cNvSpPr>
            <a:spLocks noGrp="1"/>
          </p:cNvSpPr>
          <p:nvPr>
            <p:ph type="title" hasCustomPrompt="1"/>
          </p:nvPr>
        </p:nvSpPr>
        <p:spPr>
          <a:xfrm>
            <a:off x="311700" y="192126"/>
            <a:ext cx="7766550" cy="690525"/>
          </a:xfrm>
          <a:prstGeom prst="rect">
            <a:avLst/>
          </a:prstGeom>
        </p:spPr>
        <p:txBody>
          <a:bodyPr/>
          <a:lstStyle>
            <a:lvl1pPr>
              <a:buSzPct val="25000"/>
              <a:buFont typeface="Source Code Pro"/>
              <a:buNone/>
              <a:defRPr sz="2800" baseline="0"/>
            </a:lvl1pPr>
          </a:lstStyle>
          <a:p>
            <a:pPr>
              <a:buSzPct val="25000"/>
              <a:buFont typeface="Source Code Pro"/>
              <a:buNone/>
            </a:pPr>
            <a:r>
              <a:rPr lang="en-US" b="1" dirty="0">
                <a:solidFill>
                  <a:srgbClr val="3A9ED9"/>
                </a:solidFill>
                <a:latin typeface="Source Code Pro"/>
                <a:ea typeface="Source Code Pro"/>
                <a:cs typeface="Source Code Pro"/>
                <a:sym typeface="Source Code Pro"/>
              </a:rPr>
              <a:t>Title</a:t>
            </a:r>
            <a:endParaRPr lang="en" b="1" dirty="0">
              <a:solidFill>
                <a:srgbClr val="3A9ED9"/>
              </a:solidFill>
              <a:latin typeface="Source Code Pro"/>
              <a:ea typeface="Source Code Pro"/>
              <a:cs typeface="Source Code Pro"/>
              <a:sym typeface="Source Code Pro"/>
            </a:endParaRPr>
          </a:p>
        </p:txBody>
      </p:sp>
      <p:sp>
        <p:nvSpPr>
          <p:cNvPr id="4" name="Text Placeholder 3"/>
          <p:cNvSpPr>
            <a:spLocks noGrp="1"/>
          </p:cNvSpPr>
          <p:nvPr>
            <p:ph type="body" sz="quarter" idx="10" hasCustomPrompt="1"/>
          </p:nvPr>
        </p:nvSpPr>
        <p:spPr>
          <a:xfrm>
            <a:off x="311700" y="1295930"/>
            <a:ext cx="8527498" cy="3542769"/>
          </a:xfrm>
          <a:prstGeom prst="rect">
            <a:avLst/>
          </a:prstGeom>
        </p:spPr>
        <p:txBody>
          <a:bodyPr/>
          <a:lstStyle>
            <a:lvl1pPr marL="457200" marR="0" indent="-381000" algn="l" rtl="0">
              <a:lnSpc>
                <a:spcPct val="115000"/>
              </a:lnSpc>
              <a:spcBef>
                <a:spcPts val="0"/>
              </a:spcBef>
              <a:spcAft>
                <a:spcPts val="0"/>
              </a:spcAft>
              <a:buClr>
                <a:srgbClr val="434343"/>
              </a:buClr>
              <a:buSzPct val="100000"/>
              <a:buFont typeface="Calibri"/>
              <a:buChar char="●"/>
              <a:defRPr sz="1400"/>
            </a:lvl1pPr>
          </a:lstStyle>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p:txBody>
      </p:sp>
    </p:spTree>
    <p:extLst>
      <p:ext uri="{BB962C8B-B14F-4D97-AF65-F5344CB8AC3E}">
        <p14:creationId xmlns:p14="http://schemas.microsoft.com/office/powerpoint/2010/main" val="837943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wo columns">
    <p:spTree>
      <p:nvGrpSpPr>
        <p:cNvPr id="1" name="Shape 20"/>
        <p:cNvGrpSpPr/>
        <p:nvPr/>
      </p:nvGrpSpPr>
      <p:grpSpPr>
        <a:xfrm>
          <a:off x="0" y="0"/>
          <a:ext cx="0" cy="0"/>
          <a:chOff x="0" y="0"/>
          <a:chExt cx="0" cy="0"/>
        </a:xfrm>
      </p:grpSpPr>
      <p:sp>
        <p:nvSpPr>
          <p:cNvPr id="6" name="Shape 113"/>
          <p:cNvSpPr txBox="1">
            <a:spLocks noGrp="1"/>
          </p:cNvSpPr>
          <p:nvPr>
            <p:ph type="title"/>
          </p:nvPr>
        </p:nvSpPr>
        <p:spPr>
          <a:xfrm>
            <a:off x="1028550" y="1135100"/>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800" b="1" i="0" u="none" strike="noStrike" cap="none">
                <a:solidFill>
                  <a:srgbClr val="3A9ED9"/>
                </a:solidFill>
                <a:latin typeface="Source Code Pro"/>
                <a:sym typeface="Source Code Pro"/>
              </a:rPr>
              <a:t>Click to edit Master title style</a:t>
            </a:r>
            <a:endParaRPr lang="en" sz="1800" b="1" i="0" u="none" strike="noStrike" cap="none" dirty="0">
              <a:solidFill>
                <a:srgbClr val="3A9ED9"/>
              </a:solidFill>
              <a:latin typeface="Source Code Pro"/>
              <a:ea typeface="Source Code Pro"/>
              <a:cs typeface="Source Code Pro"/>
              <a:sym typeface="Source Code Pro"/>
            </a:endParaRPr>
          </a:p>
        </p:txBody>
      </p:sp>
      <p:sp>
        <p:nvSpPr>
          <p:cNvPr id="7" name="Shape 114"/>
          <p:cNvSpPr txBox="1">
            <a:spLocks noGrp="1"/>
          </p:cNvSpPr>
          <p:nvPr>
            <p:ph type="body" idx="1"/>
          </p:nvPr>
        </p:nvSpPr>
        <p:spPr>
          <a:xfrm>
            <a:off x="9121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pic>
        <p:nvPicPr>
          <p:cNvPr id="8" name="Shape 11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9" name="Shape 116"/>
          <p:cNvCxnSpPr/>
          <p:nvPr/>
        </p:nvCxnSpPr>
        <p:spPr>
          <a:xfrm>
            <a:off x="959550" y="1701550"/>
            <a:ext cx="1951199" cy="0"/>
          </a:xfrm>
          <a:prstGeom prst="straightConnector1">
            <a:avLst/>
          </a:prstGeom>
          <a:noFill/>
          <a:ln w="19050" cap="flat" cmpd="sng">
            <a:solidFill>
              <a:srgbClr val="3A9ED9"/>
            </a:solidFill>
            <a:prstDash val="solid"/>
            <a:round/>
            <a:headEnd type="none" w="med" len="med"/>
            <a:tailEnd type="none" w="med" len="med"/>
          </a:ln>
        </p:spPr>
      </p:cxnSp>
      <p:sp>
        <p:nvSpPr>
          <p:cNvPr id="10" name="Shape 117"/>
          <p:cNvSpPr txBox="1">
            <a:spLocks/>
          </p:cNvSpPr>
          <p:nvPr/>
        </p:nvSpPr>
        <p:spPr>
          <a:xfrm>
            <a:off x="360720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dirty="0">
                <a:solidFill>
                  <a:srgbClr val="ED0096"/>
                </a:solidFill>
                <a:latin typeface="Source Code Pro"/>
                <a:ea typeface="Source Code Pro"/>
                <a:cs typeface="Source Code Pro"/>
                <a:sym typeface="Source Code Pro"/>
              </a:rPr>
              <a:t>Heading</a:t>
            </a:r>
          </a:p>
        </p:txBody>
      </p:sp>
      <p:sp>
        <p:nvSpPr>
          <p:cNvPr id="11" name="Shape 118"/>
          <p:cNvSpPr txBox="1">
            <a:spLocks noGrp="1"/>
          </p:cNvSpPr>
          <p:nvPr>
            <p:ph type="body" idx="10"/>
          </p:nvPr>
        </p:nvSpPr>
        <p:spPr>
          <a:xfrm>
            <a:off x="349080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2" name="Shape 119"/>
          <p:cNvCxnSpPr/>
          <p:nvPr/>
        </p:nvCxnSpPr>
        <p:spPr>
          <a:xfrm>
            <a:off x="3538200" y="1701550"/>
            <a:ext cx="1951199" cy="0"/>
          </a:xfrm>
          <a:prstGeom prst="straightConnector1">
            <a:avLst/>
          </a:prstGeom>
          <a:noFill/>
          <a:ln w="19050" cap="flat" cmpd="sng">
            <a:solidFill>
              <a:srgbClr val="ED0096"/>
            </a:solidFill>
            <a:prstDash val="solid"/>
            <a:round/>
            <a:headEnd type="none" w="med" len="med"/>
            <a:tailEnd type="none" w="med" len="med"/>
          </a:ln>
        </p:spPr>
      </p:cxnSp>
      <p:sp>
        <p:nvSpPr>
          <p:cNvPr id="13" name="Shape 120"/>
          <p:cNvSpPr txBox="1">
            <a:spLocks/>
          </p:cNvSpPr>
          <p:nvPr/>
        </p:nvSpPr>
        <p:spPr>
          <a:xfrm>
            <a:off x="630225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4" name="Shape 121"/>
          <p:cNvSpPr txBox="1">
            <a:spLocks noGrp="1"/>
          </p:cNvSpPr>
          <p:nvPr>
            <p:ph type="body" idx="11"/>
          </p:nvPr>
        </p:nvSpPr>
        <p:spPr>
          <a:xfrm>
            <a:off x="61858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5" name="Shape 122"/>
          <p:cNvCxnSpPr/>
          <p:nvPr/>
        </p:nvCxnSpPr>
        <p:spPr>
          <a:xfrm>
            <a:off x="6233250" y="1701550"/>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6" name="Shape 123"/>
          <p:cNvCxnSpPr/>
          <p:nvPr/>
        </p:nvCxnSpPr>
        <p:spPr>
          <a:xfrm>
            <a:off x="959550" y="3763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7" name="Shape 124"/>
          <p:cNvCxnSpPr/>
          <p:nvPr/>
        </p:nvCxnSpPr>
        <p:spPr>
          <a:xfrm>
            <a:off x="3538200" y="3763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8" name="Shape 125"/>
          <p:cNvCxnSpPr/>
          <p:nvPr/>
        </p:nvCxnSpPr>
        <p:spPr>
          <a:xfrm>
            <a:off x="6233250" y="3763075"/>
            <a:ext cx="1951199" cy="0"/>
          </a:xfrm>
          <a:prstGeom prst="straightConnector1">
            <a:avLst/>
          </a:prstGeom>
          <a:noFill/>
          <a:ln w="19050" cap="flat" cmpd="sng">
            <a:solidFill>
              <a:srgbClr val="EF3969"/>
            </a:solidFill>
            <a:prstDash val="solid"/>
            <a:round/>
            <a:headEnd type="none" w="med" len="med"/>
            <a:tailEnd type="none" w="med" len="med"/>
          </a:ln>
        </p:spPr>
      </p:cxnSp>
      <p:sp>
        <p:nvSpPr>
          <p:cNvPr id="19" name="Shape 126"/>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556351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25"/>
        <p:cNvGrpSpPr/>
        <p:nvPr/>
      </p:nvGrpSpPr>
      <p:grpSpPr>
        <a:xfrm>
          <a:off x="0" y="0"/>
          <a:ext cx="0" cy="0"/>
          <a:chOff x="0" y="0"/>
          <a:chExt cx="0" cy="0"/>
        </a:xfrm>
      </p:grpSpPr>
      <p:sp>
        <p:nvSpPr>
          <p:cNvPr id="4" name="Shape 131"/>
          <p:cNvSpPr txBox="1">
            <a:spLocks noGrp="1"/>
          </p:cNvSpPr>
          <p:nvPr>
            <p:ph type="title"/>
          </p:nvPr>
        </p:nvSpPr>
        <p:spPr>
          <a:xfrm>
            <a:off x="1028550" y="1917783"/>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800" b="1" i="0" u="none" strike="noStrike" cap="none">
                <a:solidFill>
                  <a:srgbClr val="3A9ED9"/>
                </a:solidFill>
                <a:latin typeface="Source Code Pro"/>
                <a:sym typeface="Source Code Pro"/>
              </a:rPr>
              <a:t>Click to edit Master title style</a:t>
            </a:r>
            <a:endParaRPr lang="en" sz="1800" b="1" i="0" u="none" strike="noStrike" cap="none">
              <a:solidFill>
                <a:srgbClr val="3A9ED9"/>
              </a:solidFill>
              <a:latin typeface="Source Code Pro"/>
              <a:ea typeface="Source Code Pro"/>
              <a:cs typeface="Source Code Pro"/>
              <a:sym typeface="Source Code Pro"/>
            </a:endParaRPr>
          </a:p>
        </p:txBody>
      </p:sp>
      <p:sp>
        <p:nvSpPr>
          <p:cNvPr id="5" name="Shape 132"/>
          <p:cNvSpPr txBox="1">
            <a:spLocks noGrp="1"/>
          </p:cNvSpPr>
          <p:nvPr>
            <p:ph type="body" idx="1"/>
          </p:nvPr>
        </p:nvSpPr>
        <p:spPr>
          <a:xfrm>
            <a:off x="9121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pic>
        <p:nvPicPr>
          <p:cNvPr id="6" name="Shape 13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7" name="Shape 134"/>
          <p:cNvSpPr txBox="1">
            <a:spLocks/>
          </p:cNvSpPr>
          <p:nvPr/>
        </p:nvSpPr>
        <p:spPr>
          <a:xfrm>
            <a:off x="360720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D0096"/>
                </a:solidFill>
                <a:latin typeface="Source Code Pro"/>
                <a:ea typeface="Source Code Pro"/>
                <a:cs typeface="Source Code Pro"/>
                <a:sym typeface="Source Code Pro"/>
              </a:rPr>
              <a:t>Heading</a:t>
            </a:r>
          </a:p>
        </p:txBody>
      </p:sp>
      <p:sp>
        <p:nvSpPr>
          <p:cNvPr id="8" name="Shape 135"/>
          <p:cNvSpPr txBox="1">
            <a:spLocks noGrp="1"/>
          </p:cNvSpPr>
          <p:nvPr>
            <p:ph type="body" idx="10"/>
          </p:nvPr>
        </p:nvSpPr>
        <p:spPr>
          <a:xfrm>
            <a:off x="349080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sp>
        <p:nvSpPr>
          <p:cNvPr id="9" name="Shape 136"/>
          <p:cNvSpPr txBox="1">
            <a:spLocks/>
          </p:cNvSpPr>
          <p:nvPr/>
        </p:nvSpPr>
        <p:spPr>
          <a:xfrm>
            <a:off x="630225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0" name="Shape 137"/>
          <p:cNvSpPr txBox="1">
            <a:spLocks noGrp="1"/>
          </p:cNvSpPr>
          <p:nvPr>
            <p:ph type="body" idx="11"/>
          </p:nvPr>
        </p:nvSpPr>
        <p:spPr>
          <a:xfrm>
            <a:off x="61858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1" name="Shape 138"/>
          <p:cNvCxnSpPr/>
          <p:nvPr/>
        </p:nvCxnSpPr>
        <p:spPr>
          <a:xfrm>
            <a:off x="959550" y="4144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2" name="Shape 139"/>
          <p:cNvCxnSpPr/>
          <p:nvPr/>
        </p:nvCxnSpPr>
        <p:spPr>
          <a:xfrm>
            <a:off x="3538200" y="4144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3" name="Shape 140"/>
          <p:cNvCxnSpPr/>
          <p:nvPr/>
        </p:nvCxnSpPr>
        <p:spPr>
          <a:xfrm>
            <a:off x="6233250" y="4144075"/>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4" name="Shape 141"/>
          <p:cNvCxnSpPr/>
          <p:nvPr/>
        </p:nvCxnSpPr>
        <p:spPr>
          <a:xfrm>
            <a:off x="959550" y="1316850"/>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5" name="Shape 142"/>
          <p:cNvCxnSpPr/>
          <p:nvPr/>
        </p:nvCxnSpPr>
        <p:spPr>
          <a:xfrm>
            <a:off x="3538200" y="1316850"/>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6" name="Shape 143"/>
          <p:cNvCxnSpPr/>
          <p:nvPr/>
        </p:nvCxnSpPr>
        <p:spPr>
          <a:xfrm>
            <a:off x="6233250" y="1316850"/>
            <a:ext cx="1951199" cy="0"/>
          </a:xfrm>
          <a:prstGeom prst="straightConnector1">
            <a:avLst/>
          </a:prstGeom>
          <a:noFill/>
          <a:ln w="19050" cap="flat" cmpd="sng">
            <a:solidFill>
              <a:srgbClr val="EF3969"/>
            </a:solidFill>
            <a:prstDash val="solid"/>
            <a:round/>
            <a:headEnd type="none" w="med" len="med"/>
            <a:tailEnd type="none" w="med" len="med"/>
          </a:ln>
        </p:spPr>
      </p:cxnSp>
      <p:sp>
        <p:nvSpPr>
          <p:cNvPr id="17" name="Shape 144"/>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18" name="Shape 145"/>
          <p:cNvSpPr/>
          <p:nvPr/>
        </p:nvSpPr>
        <p:spPr>
          <a:xfrm>
            <a:off x="1500750" y="882450"/>
            <a:ext cx="868800" cy="868800"/>
          </a:xfrm>
          <a:prstGeom prst="ellipse">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sp>
        <p:nvSpPr>
          <p:cNvPr id="19" name="Shape 146"/>
          <p:cNvSpPr/>
          <p:nvPr/>
        </p:nvSpPr>
        <p:spPr>
          <a:xfrm>
            <a:off x="4079400" y="882450"/>
            <a:ext cx="868800" cy="868800"/>
          </a:xfrm>
          <a:prstGeom prst="ellipse">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20" name="Shape 147"/>
          <p:cNvSpPr/>
          <p:nvPr/>
        </p:nvSpPr>
        <p:spPr>
          <a:xfrm>
            <a:off x="6774450" y="882450"/>
            <a:ext cx="868800" cy="868800"/>
          </a:xfrm>
          <a:prstGeom prst="ellipse">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74481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25"/>
        <p:cNvGrpSpPr/>
        <p:nvPr/>
      </p:nvGrpSpPr>
      <p:grpSpPr>
        <a:xfrm>
          <a:off x="0" y="0"/>
          <a:ext cx="0" cy="0"/>
          <a:chOff x="0" y="0"/>
          <a:chExt cx="0" cy="0"/>
        </a:xfrm>
      </p:grpSpPr>
      <p:sp>
        <p:nvSpPr>
          <p:cNvPr id="21" name="Shape 152"/>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3000" b="1" i="0" u="none" strike="noStrike" cap="none">
                <a:solidFill>
                  <a:srgbClr val="3A9ED9"/>
                </a:solidFill>
                <a:latin typeface="Source Code Pro"/>
                <a:sym typeface="Source Code Pro"/>
              </a:rPr>
              <a:t>Click to edit Master title style</a:t>
            </a:r>
            <a:endParaRPr lang="en" sz="3000" b="1" i="0" u="none" strike="noStrike" cap="none">
              <a:solidFill>
                <a:srgbClr val="3A9ED9"/>
              </a:solidFill>
              <a:latin typeface="Source Code Pro"/>
              <a:ea typeface="Source Code Pro"/>
              <a:cs typeface="Source Code Pro"/>
              <a:sym typeface="Source Code Pro"/>
            </a:endParaRPr>
          </a:p>
        </p:txBody>
      </p:sp>
      <p:pic>
        <p:nvPicPr>
          <p:cNvPr id="22" name="Shape 15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54"/>
          <p:cNvCxnSpPr/>
          <p:nvPr/>
        </p:nvCxnSpPr>
        <p:spPr>
          <a:xfrm>
            <a:off x="3596400" y="43726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24" name="Shape 155"/>
          <p:cNvCxnSpPr/>
          <p:nvPr/>
        </p:nvCxnSpPr>
        <p:spPr>
          <a:xfrm>
            <a:off x="3596400" y="935850"/>
            <a:ext cx="1951199" cy="0"/>
          </a:xfrm>
          <a:prstGeom prst="straightConnector1">
            <a:avLst/>
          </a:prstGeom>
          <a:noFill/>
          <a:ln w="19050" cap="flat" cmpd="sng">
            <a:solidFill>
              <a:srgbClr val="3A9ED9"/>
            </a:solidFill>
            <a:prstDash val="solid"/>
            <a:round/>
            <a:headEnd type="none" w="med" len="med"/>
            <a:tailEnd type="none" w="med" len="med"/>
          </a:ln>
        </p:spPr>
      </p:cxnSp>
      <p:sp>
        <p:nvSpPr>
          <p:cNvPr id="25" name="Shape 156"/>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26" name="Shape 157"/>
          <p:cNvSpPr/>
          <p:nvPr/>
        </p:nvSpPr>
        <p:spPr>
          <a:xfrm>
            <a:off x="4137600" y="501450"/>
            <a:ext cx="868800" cy="868800"/>
          </a:xfrm>
          <a:prstGeom prst="ellipse">
            <a:avLst/>
          </a:prstGeom>
          <a:solidFill>
            <a:srgbClr val="3A9ED9"/>
          </a:solidFill>
          <a:ln>
            <a:noFill/>
          </a:ln>
        </p:spPr>
        <p:txBody>
          <a:bodyPr lIns="91425" tIns="91425" rIns="91425" bIns="91425" anchor="ctr" anchorCtr="0">
            <a:noAutofit/>
          </a:bodyPr>
          <a:lstStyle/>
          <a:p>
            <a:pPr algn="ctr">
              <a:buClr>
                <a:srgbClr val="FFFFFF"/>
              </a:buClr>
              <a:buSzPct val="25000"/>
              <a:buFont typeface="Source Code Pro"/>
              <a:buNone/>
            </a:pPr>
            <a:r>
              <a:rPr lang="en" sz="3000" b="1">
                <a:solidFill>
                  <a:srgbClr val="FFFFFF"/>
                </a:solidFill>
                <a:latin typeface="Source Code Pro"/>
                <a:ea typeface="Source Code Pro"/>
                <a:cs typeface="Source Code Pro"/>
                <a:sym typeface="Source Code Pro"/>
              </a:rPr>
              <a:t>1</a:t>
            </a:r>
          </a:p>
        </p:txBody>
      </p:sp>
      <p:sp>
        <p:nvSpPr>
          <p:cNvPr id="27" name="Shape 158"/>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326796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r>
              <a:rPr lang="en-US"/>
              <a:t>Click to edit Master title style</a:t>
            </a:r>
            <a:endParaRPr/>
          </a:p>
        </p:txBody>
      </p:sp>
      <p:sp>
        <p:nvSpPr>
          <p:cNvPr id="19" name="Shape 1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82551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Shape 25"/>
        <p:cNvGrpSpPr/>
        <p:nvPr/>
      </p:nvGrpSpPr>
      <p:grpSpPr>
        <a:xfrm>
          <a:off x="0" y="0"/>
          <a:ext cx="0" cy="0"/>
          <a:chOff x="0" y="0"/>
          <a:chExt cx="0" cy="0"/>
        </a:xfrm>
      </p:grpSpPr>
      <p:sp>
        <p:nvSpPr>
          <p:cNvPr id="21" name="Shape 163"/>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3000" b="1" i="0" u="none" strike="noStrike" cap="none">
                <a:solidFill>
                  <a:srgbClr val="ED0096"/>
                </a:solidFill>
                <a:latin typeface="Source Code Pro"/>
                <a:sym typeface="Source Code Pro"/>
              </a:rPr>
              <a:t>Click to edit Master title style</a:t>
            </a:r>
            <a:endParaRPr lang="en" sz="3000" b="1" i="0" u="none" strike="noStrike" cap="none">
              <a:solidFill>
                <a:srgbClr val="ED0096"/>
              </a:solidFill>
              <a:latin typeface="Source Code Pro"/>
              <a:ea typeface="Source Code Pro"/>
              <a:cs typeface="Source Code Pro"/>
              <a:sym typeface="Source Code Pro"/>
            </a:endParaRPr>
          </a:p>
        </p:txBody>
      </p:sp>
      <p:pic>
        <p:nvPicPr>
          <p:cNvPr id="22" name="Shape 16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65"/>
          <p:cNvCxnSpPr/>
          <p:nvPr/>
        </p:nvCxnSpPr>
        <p:spPr>
          <a:xfrm>
            <a:off x="3596400" y="43726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24" name="Shape 166"/>
          <p:cNvCxnSpPr/>
          <p:nvPr/>
        </p:nvCxnSpPr>
        <p:spPr>
          <a:xfrm>
            <a:off x="3596400" y="935850"/>
            <a:ext cx="1951199" cy="0"/>
          </a:xfrm>
          <a:prstGeom prst="straightConnector1">
            <a:avLst/>
          </a:prstGeom>
          <a:noFill/>
          <a:ln w="19050" cap="flat" cmpd="sng">
            <a:solidFill>
              <a:srgbClr val="ED0096"/>
            </a:solidFill>
            <a:prstDash val="solid"/>
            <a:round/>
            <a:headEnd type="none" w="med" len="med"/>
            <a:tailEnd type="none" w="med" len="med"/>
          </a:ln>
        </p:spPr>
      </p:cxnSp>
      <p:sp>
        <p:nvSpPr>
          <p:cNvPr id="25" name="Shape 167"/>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26" name="Shape 168"/>
          <p:cNvSpPr/>
          <p:nvPr/>
        </p:nvSpPr>
        <p:spPr>
          <a:xfrm>
            <a:off x="4137600" y="501450"/>
            <a:ext cx="868800" cy="868800"/>
          </a:xfrm>
          <a:prstGeom prst="ellipse">
            <a:avLst/>
          </a:prstGeom>
          <a:solidFill>
            <a:srgbClr val="ED0096"/>
          </a:solidFill>
          <a:ln>
            <a:noFill/>
          </a:ln>
        </p:spPr>
        <p:txBody>
          <a:bodyPr lIns="91425" tIns="91425" rIns="91425" bIns="91425" anchor="ctr" anchorCtr="0">
            <a:noAutofit/>
          </a:bodyPr>
          <a:lstStyle/>
          <a:p>
            <a:pPr algn="ctr">
              <a:buClr>
                <a:srgbClr val="FFFFFF"/>
              </a:buClr>
              <a:buSzPct val="25000"/>
              <a:buFont typeface="Source Code Pro"/>
              <a:buNone/>
            </a:pPr>
            <a:r>
              <a:rPr lang="en" sz="3000" b="1">
                <a:solidFill>
                  <a:srgbClr val="FFFFFF"/>
                </a:solidFill>
                <a:latin typeface="Source Code Pro"/>
                <a:ea typeface="Source Code Pro"/>
                <a:cs typeface="Source Code Pro"/>
                <a:sym typeface="Source Code Pro"/>
              </a:rPr>
              <a:t>2</a:t>
            </a:r>
          </a:p>
        </p:txBody>
      </p:sp>
      <p:sp>
        <p:nvSpPr>
          <p:cNvPr id="27" name="Shape 169"/>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2074324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Shape 35"/>
        <p:cNvGrpSpPr/>
        <p:nvPr/>
      </p:nvGrpSpPr>
      <p:grpSpPr>
        <a:xfrm>
          <a:off x="0" y="0"/>
          <a:ext cx="0" cy="0"/>
          <a:chOff x="0" y="0"/>
          <a:chExt cx="0" cy="0"/>
        </a:xfrm>
      </p:grpSpPr>
      <p:sp>
        <p:nvSpPr>
          <p:cNvPr id="7" name="Shape 174"/>
          <p:cNvSpPr/>
          <p:nvPr/>
        </p:nvSpPr>
        <p:spPr>
          <a:xfrm>
            <a:off x="0" y="0"/>
            <a:ext cx="4793700" cy="5151300"/>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8" name="Shape 176"/>
          <p:cNvSpPr txBox="1">
            <a:spLocks noGrp="1"/>
          </p:cNvSpPr>
          <p:nvPr>
            <p:ph type="title"/>
          </p:nvPr>
        </p:nvSpPr>
        <p:spPr>
          <a:xfrm>
            <a:off x="525200" y="590275"/>
            <a:ext cx="3390900" cy="228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4000" b="0" i="0" u="none" strike="noStrike" cap="none">
                <a:solidFill>
                  <a:srgbClr val="FFFFFF"/>
                </a:solidFill>
                <a:latin typeface="Source Code Pro"/>
                <a:sym typeface="Source Code Pro"/>
              </a:rPr>
              <a:t>Click to edit Master title style</a:t>
            </a:r>
            <a:endParaRPr lang="en" sz="4000" b="0" i="0" u="none" strike="noStrike" cap="none">
              <a:solidFill>
                <a:srgbClr val="FFFFFF"/>
              </a:solidFill>
              <a:latin typeface="Source Code Pro"/>
              <a:ea typeface="Source Code Pro"/>
              <a:cs typeface="Source Code Pro"/>
              <a:sym typeface="Source Code Pro"/>
            </a:endParaRPr>
          </a:p>
        </p:txBody>
      </p:sp>
      <p:sp>
        <p:nvSpPr>
          <p:cNvPr id="9" name="Shape 177"/>
          <p:cNvSpPr/>
          <p:nvPr/>
        </p:nvSpPr>
        <p:spPr>
          <a:xfrm>
            <a:off x="3592175"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a:buClr>
                <a:srgbClr val="000000"/>
              </a:buClr>
              <a:buFont typeface="Arial"/>
              <a:buNone/>
            </a:pPr>
            <a:endParaRPr/>
          </a:p>
        </p:txBody>
      </p:sp>
      <p:sp>
        <p:nvSpPr>
          <p:cNvPr id="10" name="Shape 178"/>
          <p:cNvSpPr txBox="1">
            <a:spLocks noGrp="1"/>
          </p:cNvSpPr>
          <p:nvPr>
            <p:ph type="body" idx="1"/>
          </p:nvPr>
        </p:nvSpPr>
        <p:spPr>
          <a:xfrm>
            <a:off x="5365125"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Fifth level</a:t>
            </a:r>
            <a:endParaRPr lang="en" sz="2400" b="0" i="0" u="none" strike="noStrike" cap="none">
              <a:solidFill>
                <a:srgbClr val="434343"/>
              </a:solidFill>
              <a:latin typeface="Calibri"/>
              <a:ea typeface="Calibri"/>
              <a:cs typeface="Calibri"/>
              <a:sym typeface="Calibri"/>
            </a:endParaRPr>
          </a:p>
        </p:txBody>
      </p:sp>
      <p:pic>
        <p:nvPicPr>
          <p:cNvPr id="11" name="Shape 17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3417168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 name="Shape 184"/>
          <p:cNvSpPr/>
          <p:nvPr/>
        </p:nvSpPr>
        <p:spPr>
          <a:xfrm>
            <a:off x="4350200" y="0"/>
            <a:ext cx="4793700" cy="5151300"/>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5" name="Shape 186"/>
          <p:cNvSpPr txBox="1">
            <a:spLocks noGrp="1"/>
          </p:cNvSpPr>
          <p:nvPr>
            <p:ph type="title"/>
          </p:nvPr>
        </p:nvSpPr>
        <p:spPr>
          <a:xfrm>
            <a:off x="5310889" y="590275"/>
            <a:ext cx="3390900" cy="22848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Source Code Pro"/>
              <a:buNone/>
            </a:pPr>
            <a:r>
              <a:rPr lang="en-US" sz="4000" b="0" i="0" u="none" strike="noStrike" cap="none">
                <a:solidFill>
                  <a:srgbClr val="FFFFFF"/>
                </a:solidFill>
                <a:latin typeface="Source Code Pro"/>
                <a:sym typeface="Source Code Pro"/>
              </a:rPr>
              <a:t>Click to edit Master title style</a:t>
            </a:r>
            <a:endParaRPr lang="en" sz="4000" b="0" i="0" u="none" strike="noStrike" cap="none">
              <a:solidFill>
                <a:srgbClr val="FFFFFF"/>
              </a:solidFill>
              <a:latin typeface="Source Code Pro"/>
              <a:ea typeface="Source Code Pro"/>
              <a:cs typeface="Source Code Pro"/>
              <a:sym typeface="Source Code Pro"/>
            </a:endParaRPr>
          </a:p>
        </p:txBody>
      </p:sp>
      <p:sp>
        <p:nvSpPr>
          <p:cNvPr id="6" name="Shape 187"/>
          <p:cNvSpPr/>
          <p:nvPr/>
        </p:nvSpPr>
        <p:spPr>
          <a:xfrm>
            <a:off x="3150900"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a:buClr>
                <a:srgbClr val="000000"/>
              </a:buClr>
              <a:buFont typeface="Arial"/>
              <a:buNone/>
            </a:pPr>
            <a:endParaRPr/>
          </a:p>
        </p:txBody>
      </p:sp>
      <p:sp>
        <p:nvSpPr>
          <p:cNvPr id="7" name="Shape 188"/>
          <p:cNvSpPr txBox="1">
            <a:spLocks noGrp="1"/>
          </p:cNvSpPr>
          <p:nvPr>
            <p:ph type="body" idx="1"/>
          </p:nvPr>
        </p:nvSpPr>
        <p:spPr>
          <a:xfrm>
            <a:off x="677600"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Fifth level</a:t>
            </a:r>
            <a:endParaRPr lang="en" sz="2400" b="0" i="0" u="none" strike="noStrike" cap="none">
              <a:solidFill>
                <a:srgbClr val="434343"/>
              </a:solidFill>
              <a:latin typeface="Calibri"/>
              <a:ea typeface="Calibri"/>
              <a:cs typeface="Calibri"/>
              <a:sym typeface="Calibri"/>
            </a:endParaRPr>
          </a:p>
        </p:txBody>
      </p:sp>
      <p:pic>
        <p:nvPicPr>
          <p:cNvPr id="8" name="Shape 18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1650568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44"/>
        <p:cNvGrpSpPr/>
        <p:nvPr/>
      </p:nvGrpSpPr>
      <p:grpSpPr>
        <a:xfrm>
          <a:off x="0" y="0"/>
          <a:ext cx="0" cy="0"/>
          <a:chOff x="0" y="0"/>
          <a:chExt cx="0" cy="0"/>
        </a:xfrm>
      </p:grpSpPr>
      <p:sp>
        <p:nvSpPr>
          <p:cNvPr id="5" name="Shape 68"/>
          <p:cNvSpPr/>
          <p:nvPr/>
        </p:nvSpPr>
        <p:spPr>
          <a:xfrm>
            <a:off x="0" y="2206325"/>
            <a:ext cx="9144000" cy="2936999"/>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6" name="Shape 69"/>
          <p:cNvSpPr txBox="1">
            <a:spLocks noGrp="1"/>
          </p:cNvSpPr>
          <p:nvPr>
            <p:ph type="title"/>
          </p:nvPr>
        </p:nvSpPr>
        <p:spPr>
          <a:xfrm>
            <a:off x="720000" y="308200"/>
            <a:ext cx="7704000" cy="572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800" b="0" i="0" u="none" strike="noStrike" cap="none">
                <a:solidFill>
                  <a:srgbClr val="3A9ED9"/>
                </a:solidFill>
                <a:latin typeface="Source Code Pro"/>
                <a:sym typeface="Source Code Pro"/>
              </a:rPr>
              <a:t>Click to edit Master title style</a:t>
            </a:r>
            <a:endParaRPr lang="en" sz="2800" b="0" i="0" u="none" strike="noStrike" cap="none">
              <a:solidFill>
                <a:srgbClr val="3A9ED9"/>
              </a:solidFill>
              <a:latin typeface="Source Code Pro"/>
              <a:ea typeface="Source Code Pro"/>
              <a:cs typeface="Source Code Pro"/>
              <a:sym typeface="Source Code Pro"/>
            </a:endParaRPr>
          </a:p>
        </p:txBody>
      </p:sp>
      <p:pic>
        <p:nvPicPr>
          <p:cNvPr id="7" name="Shape 70" descr="megan.png"/>
          <p:cNvPicPr preferRelativeResize="0"/>
          <p:nvPr/>
        </p:nvPicPr>
        <p:blipFill rotWithShape="1">
          <a:blip r:embed="rId2">
            <a:alphaModFix/>
          </a:blip>
          <a:srcRect/>
          <a:stretch/>
        </p:blipFill>
        <p:spPr>
          <a:xfrm>
            <a:off x="1520895" y="1427375"/>
            <a:ext cx="1544624" cy="1544624"/>
          </a:xfrm>
          <a:prstGeom prst="rect">
            <a:avLst/>
          </a:prstGeom>
          <a:noFill/>
          <a:ln>
            <a:noFill/>
          </a:ln>
        </p:spPr>
      </p:pic>
      <p:pic>
        <p:nvPicPr>
          <p:cNvPr id="8" name="Shape 71" descr="jennifer.png"/>
          <p:cNvPicPr preferRelativeResize="0"/>
          <p:nvPr/>
        </p:nvPicPr>
        <p:blipFill rotWithShape="1">
          <a:blip r:embed="rId3">
            <a:alphaModFix/>
          </a:blip>
          <a:srcRect/>
          <a:stretch/>
        </p:blipFill>
        <p:spPr>
          <a:xfrm>
            <a:off x="3799691" y="1427374"/>
            <a:ext cx="1544624" cy="1544624"/>
          </a:xfrm>
          <a:prstGeom prst="rect">
            <a:avLst/>
          </a:prstGeom>
          <a:noFill/>
          <a:ln>
            <a:noFill/>
          </a:ln>
        </p:spPr>
      </p:pic>
      <p:sp>
        <p:nvSpPr>
          <p:cNvPr id="9" name="Shape 72"/>
          <p:cNvSpPr txBox="1"/>
          <p:nvPr/>
        </p:nvSpPr>
        <p:spPr>
          <a:xfrm>
            <a:off x="1334562" y="3288050"/>
            <a:ext cx="1917300" cy="648899"/>
          </a:xfrm>
          <a:prstGeom prst="rect">
            <a:avLst/>
          </a:prstGeom>
          <a:noFill/>
          <a:ln>
            <a:noFill/>
          </a:ln>
        </p:spPr>
        <p:txBody>
          <a:bodyPr lIns="91425" tIns="91425" rIns="91425" bIns="91425" anchor="t" anchorCtr="0">
            <a:noAutofit/>
          </a:bodyPr>
          <a:lstStyle/>
          <a:p>
            <a:pPr algn="ctr">
              <a:buClr>
                <a:srgbClr val="FFFFFF"/>
              </a:buClr>
              <a:buSzPct val="25000"/>
              <a:buFont typeface="Arial"/>
              <a:buNone/>
            </a:pPr>
            <a:r>
              <a:rPr lang="en" sz="1600" b="1">
                <a:solidFill>
                  <a:srgbClr val="FFFFFF"/>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sp>
        <p:nvSpPr>
          <p:cNvPr id="10" name="Shape 73"/>
          <p:cNvSpPr txBox="1"/>
          <p:nvPr/>
        </p:nvSpPr>
        <p:spPr>
          <a:xfrm>
            <a:off x="3455689" y="3288050"/>
            <a:ext cx="2232599" cy="648899"/>
          </a:xfrm>
          <a:prstGeom prst="rect">
            <a:avLst/>
          </a:prstGeom>
          <a:noFill/>
          <a:ln>
            <a:noFill/>
          </a:ln>
        </p:spPr>
        <p:txBody>
          <a:bodyPr lIns="91425" tIns="91425" rIns="91425" bIns="91425" anchor="t" anchorCtr="0">
            <a:noAutofit/>
          </a:bodyPr>
          <a:lstStyle/>
          <a:p>
            <a:pPr algn="ctr">
              <a:buClr>
                <a:srgbClr val="F3F3F3"/>
              </a:buClr>
              <a:buSzPct val="25000"/>
              <a:buFont typeface="Arial"/>
              <a:buNone/>
            </a:pPr>
            <a:r>
              <a:rPr lang="en" sz="1600" b="1">
                <a:solidFill>
                  <a:srgbClr val="F3F3F3"/>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pic>
        <p:nvPicPr>
          <p:cNvPr id="11" name="Shape 74" descr="megan.png"/>
          <p:cNvPicPr preferRelativeResize="0"/>
          <p:nvPr/>
        </p:nvPicPr>
        <p:blipFill rotWithShape="1">
          <a:blip r:embed="rId2">
            <a:alphaModFix/>
          </a:blip>
          <a:srcRect/>
          <a:stretch/>
        </p:blipFill>
        <p:spPr>
          <a:xfrm>
            <a:off x="6078496" y="1427375"/>
            <a:ext cx="1544624" cy="1544624"/>
          </a:xfrm>
          <a:prstGeom prst="rect">
            <a:avLst/>
          </a:prstGeom>
          <a:noFill/>
          <a:ln>
            <a:noFill/>
          </a:ln>
        </p:spPr>
      </p:pic>
      <p:sp>
        <p:nvSpPr>
          <p:cNvPr id="12" name="Shape 75"/>
          <p:cNvSpPr txBox="1"/>
          <p:nvPr/>
        </p:nvSpPr>
        <p:spPr>
          <a:xfrm>
            <a:off x="5892112" y="3288050"/>
            <a:ext cx="1917300" cy="648899"/>
          </a:xfrm>
          <a:prstGeom prst="rect">
            <a:avLst/>
          </a:prstGeom>
          <a:noFill/>
          <a:ln>
            <a:noFill/>
          </a:ln>
        </p:spPr>
        <p:txBody>
          <a:bodyPr lIns="91425" tIns="91425" rIns="91425" bIns="91425" anchor="t" anchorCtr="0">
            <a:noAutofit/>
          </a:bodyPr>
          <a:lstStyle/>
          <a:p>
            <a:pPr algn="ctr">
              <a:buClr>
                <a:srgbClr val="FFFFFF"/>
              </a:buClr>
              <a:buSzPct val="25000"/>
              <a:buFont typeface="Arial"/>
              <a:buNone/>
            </a:pPr>
            <a:r>
              <a:rPr lang="en" sz="1600" b="1">
                <a:solidFill>
                  <a:srgbClr val="FFFFFF"/>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pic>
        <p:nvPicPr>
          <p:cNvPr id="13" name="Shape 76" descr="metis-mini.png"/>
          <p:cNvPicPr preferRelativeResize="0"/>
          <p:nvPr/>
        </p:nvPicPr>
        <p:blipFill rotWithShape="1">
          <a:blip r:embed="rId4">
            <a:alphaModFix amt="25000"/>
          </a:blip>
          <a:srcRect/>
          <a:stretch/>
        </p:blipFill>
        <p:spPr>
          <a:xfrm>
            <a:off x="4408787" y="4444075"/>
            <a:ext cx="326424" cy="384999"/>
          </a:xfrm>
          <a:prstGeom prst="rect">
            <a:avLst/>
          </a:prstGeom>
          <a:noFill/>
          <a:ln>
            <a:noFill/>
          </a:ln>
        </p:spPr>
      </p:pic>
    </p:spTree>
    <p:extLst>
      <p:ext uri="{BB962C8B-B14F-4D97-AF65-F5344CB8AC3E}">
        <p14:creationId xmlns:p14="http://schemas.microsoft.com/office/powerpoint/2010/main" val="31015886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48"/>
        <p:cNvGrpSpPr/>
        <p:nvPr/>
      </p:nvGrpSpPr>
      <p:grpSpPr>
        <a:xfrm>
          <a:off x="0" y="0"/>
          <a:ext cx="0" cy="0"/>
          <a:chOff x="0" y="0"/>
          <a:chExt cx="0" cy="0"/>
        </a:xfrm>
      </p:grpSpPr>
      <p:sp>
        <p:nvSpPr>
          <p:cNvPr id="3" name="Shape 210"/>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5" name="Shape 212"/>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6" name="Shape 213"/>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7" name="Shape 21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8" name="Shape 215"/>
          <p:cNvSpPr txBox="1">
            <a:spLocks/>
          </p:cNvSpPr>
          <p:nvPr/>
        </p:nvSpPr>
        <p:spPr>
          <a:xfrm>
            <a:off x="1038875" y="874125"/>
            <a:ext cx="6703800" cy="84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3600">
                <a:solidFill>
                  <a:srgbClr val="3A9ED9"/>
                </a:solidFill>
                <a:latin typeface="Source Code Pro"/>
                <a:ea typeface="Source Code Pro"/>
                <a:cs typeface="Source Code Pro"/>
                <a:sym typeface="Source Code Pro"/>
              </a:rPr>
              <a:t>/ headline goes here /</a:t>
            </a:r>
          </a:p>
        </p:txBody>
      </p:sp>
      <p:sp>
        <p:nvSpPr>
          <p:cNvPr id="9" name="Shape 216"/>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5610190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Blank">
    <p:spTree>
      <p:nvGrpSpPr>
        <p:cNvPr id="1" name="Shape 48"/>
        <p:cNvGrpSpPr/>
        <p:nvPr/>
      </p:nvGrpSpPr>
      <p:grpSpPr>
        <a:xfrm>
          <a:off x="0" y="0"/>
          <a:ext cx="0" cy="0"/>
          <a:chOff x="0" y="0"/>
          <a:chExt cx="0" cy="0"/>
        </a:xfrm>
      </p:grpSpPr>
      <p:sp>
        <p:nvSpPr>
          <p:cNvPr id="10" name="Shape 221"/>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2" name="Shape 223"/>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3" name="Shape 224"/>
          <p:cNvSpPr/>
          <p:nvPr/>
        </p:nvSpPr>
        <p:spPr>
          <a:xfrm>
            <a:off x="0" y="0"/>
            <a:ext cx="3048000" cy="13239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14" name="Shape 22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15" name="Shape 226"/>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
        <p:nvSpPr>
          <p:cNvPr id="16" name="Shape 227"/>
          <p:cNvSpPr txBox="1">
            <a:spLocks/>
          </p:cNvSpPr>
          <p:nvPr/>
        </p:nvSpPr>
        <p:spPr>
          <a:xfrm>
            <a:off x="2666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001</a:t>
            </a:r>
          </a:p>
        </p:txBody>
      </p:sp>
    </p:spTree>
    <p:extLst>
      <p:ext uri="{BB962C8B-B14F-4D97-AF65-F5344CB8AC3E}">
        <p14:creationId xmlns:p14="http://schemas.microsoft.com/office/powerpoint/2010/main" val="4212392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spTree>
      <p:nvGrpSpPr>
        <p:cNvPr id="1" name="Shape 48"/>
        <p:cNvGrpSpPr/>
        <p:nvPr/>
      </p:nvGrpSpPr>
      <p:grpSpPr>
        <a:xfrm>
          <a:off x="0" y="0"/>
          <a:ext cx="0" cy="0"/>
          <a:chOff x="0" y="0"/>
          <a:chExt cx="0" cy="0"/>
        </a:xfrm>
      </p:grpSpPr>
      <p:sp>
        <p:nvSpPr>
          <p:cNvPr id="9" name="Shape 232"/>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8" name="Shape 234"/>
          <p:cNvSpPr/>
          <p:nvPr/>
        </p:nvSpPr>
        <p:spPr>
          <a:xfrm>
            <a:off x="3048000" y="0"/>
            <a:ext cx="3048000" cy="13239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9" name="Shape 235"/>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20" name="Shape 23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37"/>
          <p:cNvSpPr txBox="1">
            <a:spLocks/>
          </p:cNvSpPr>
          <p:nvPr/>
        </p:nvSpPr>
        <p:spPr>
          <a:xfrm>
            <a:off x="33210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002</a:t>
            </a:r>
          </a:p>
        </p:txBody>
      </p:sp>
      <p:sp>
        <p:nvSpPr>
          <p:cNvPr id="22" name="Shape 238"/>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107919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Blank">
    <p:spTree>
      <p:nvGrpSpPr>
        <p:cNvPr id="1" name="Shape 48"/>
        <p:cNvGrpSpPr/>
        <p:nvPr/>
      </p:nvGrpSpPr>
      <p:grpSpPr>
        <a:xfrm>
          <a:off x="0" y="0"/>
          <a:ext cx="0" cy="0"/>
          <a:chOff x="0" y="0"/>
          <a:chExt cx="0" cy="0"/>
        </a:xfrm>
      </p:grpSpPr>
      <p:sp>
        <p:nvSpPr>
          <p:cNvPr id="9" name="Shape 243"/>
          <p:cNvSpPr/>
          <p:nvPr/>
        </p:nvSpPr>
        <p:spPr>
          <a:xfrm>
            <a:off x="6096000" y="0"/>
            <a:ext cx="3048000" cy="13239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18" name="Shape 245"/>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19" name="Shape 246"/>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20" name="Shape 247"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48"/>
          <p:cNvSpPr txBox="1">
            <a:spLocks/>
          </p:cNvSpPr>
          <p:nvPr/>
        </p:nvSpPr>
        <p:spPr>
          <a:xfrm>
            <a:off x="631990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Section </a:t>
            </a:r>
          </a:p>
          <a:p>
            <a:pPr>
              <a:buClr>
                <a:srgbClr val="FFFFFF"/>
              </a:buClr>
              <a:buSzPct val="25000"/>
              <a:buFont typeface="Source Code Pro"/>
              <a:buNone/>
            </a:pPr>
            <a:r>
              <a:rPr lang="en" sz="2400">
                <a:solidFill>
                  <a:srgbClr val="FFFFFF"/>
                </a:solidFill>
                <a:latin typeface="Source Code Pro"/>
                <a:ea typeface="Source Code Pro"/>
                <a:cs typeface="Source Code Pro"/>
                <a:sym typeface="Source Code Pro"/>
              </a:rPr>
              <a:t>003</a:t>
            </a:r>
          </a:p>
        </p:txBody>
      </p:sp>
      <p:sp>
        <p:nvSpPr>
          <p:cNvPr id="22" name="Shape 249"/>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3758043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_Blank">
    <p:spTree>
      <p:nvGrpSpPr>
        <p:cNvPr id="1" name="Shape 48"/>
        <p:cNvGrpSpPr/>
        <p:nvPr/>
      </p:nvGrpSpPr>
      <p:grpSpPr>
        <a:xfrm>
          <a:off x="0" y="0"/>
          <a:ext cx="0" cy="0"/>
          <a:chOff x="0" y="0"/>
          <a:chExt cx="0" cy="0"/>
        </a:xfrm>
      </p:grpSpPr>
      <p:sp>
        <p:nvSpPr>
          <p:cNvPr id="8" name="Shape 254"/>
          <p:cNvSpPr txBox="1">
            <a:spLocks noGrp="1"/>
          </p:cNvSpPr>
          <p:nvPr>
            <p:ph type="title"/>
          </p:nvPr>
        </p:nvSpPr>
        <p:spPr>
          <a:xfrm>
            <a:off x="464100" y="1644150"/>
            <a:ext cx="4900499" cy="127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6000" b="1" i="0" u="none" strike="noStrike" cap="none">
                <a:solidFill>
                  <a:srgbClr val="ED0096"/>
                </a:solidFill>
                <a:latin typeface="Source Code Pro"/>
                <a:sym typeface="Source Code Pro"/>
              </a:rPr>
              <a:t>Click to edit Master title style</a:t>
            </a:r>
            <a:endParaRPr lang="en" sz="6000" b="1" i="0" u="none" strike="noStrike" cap="none">
              <a:solidFill>
                <a:srgbClr val="ED0096"/>
              </a:solidFill>
              <a:latin typeface="Source Code Pro"/>
              <a:ea typeface="Source Code Pro"/>
              <a:cs typeface="Source Code Pro"/>
              <a:sym typeface="Source Code Pro"/>
            </a:endParaRPr>
          </a:p>
        </p:txBody>
      </p:sp>
      <p:pic>
        <p:nvPicPr>
          <p:cNvPr id="10" name="Shape 25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11" name="Shape 256"/>
          <p:cNvCxnSpPr/>
          <p:nvPr/>
        </p:nvCxnSpPr>
        <p:spPr>
          <a:xfrm>
            <a:off x="0" y="3082200"/>
            <a:ext cx="5322899" cy="0"/>
          </a:xfrm>
          <a:prstGeom prst="straightConnector1">
            <a:avLst/>
          </a:prstGeom>
          <a:noFill/>
          <a:ln w="19050" cap="flat" cmpd="sng">
            <a:solidFill>
              <a:srgbClr val="ED0096"/>
            </a:solidFill>
            <a:prstDash val="solid"/>
            <a:round/>
            <a:headEnd type="none" w="med" len="med"/>
            <a:tailEnd type="none" w="med" len="med"/>
          </a:ln>
        </p:spPr>
      </p:cxnSp>
      <p:sp>
        <p:nvSpPr>
          <p:cNvPr id="12" name="Shape 257"/>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1967851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r>
              <a:rPr lang="en-US"/>
              <a:t>Click to edit Master title style</a:t>
            </a:r>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12" name="Shape 1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306573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a:t>Click to edit Master title style</a:t>
            </a:r>
            <a:endParaRPr/>
          </a:p>
        </p:txBody>
      </p:sp>
      <p:sp>
        <p:nvSpPr>
          <p:cNvPr id="22" name="Shape 22"/>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pPr lvl="0"/>
            <a:r>
              <a:rPr lang="en-US"/>
              <a:t>Edit Master text styles</a:t>
            </a:r>
          </a:p>
        </p:txBody>
      </p:sp>
      <p:sp>
        <p:nvSpPr>
          <p:cNvPr id="23" name="Shape 23"/>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pPr lvl="0"/>
            <a:r>
              <a:rPr lang="en-US"/>
              <a:t>Edit Master text styles</a:t>
            </a:r>
          </a:p>
        </p:txBody>
      </p:sp>
      <p:sp>
        <p:nvSpPr>
          <p:cNvPr id="24" name="Shape 2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447870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245648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186820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2463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8191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6940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9316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4543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6280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70223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813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a:t>Click to edit Master title style</a:t>
            </a:r>
            <a:endParaRPr/>
          </a:p>
        </p:txBody>
      </p:sp>
      <p:sp>
        <p:nvSpPr>
          <p:cNvPr id="27" name="Shape 2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1563094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4375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4559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3352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2977282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409552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37783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953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87126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94102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785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r>
              <a:rPr lang="en-US"/>
              <a:t>Click to edit Master title style</a:t>
            </a:r>
            <a:endParaRPr/>
          </a:p>
        </p:txBody>
      </p:sp>
      <p:sp>
        <p:nvSpPr>
          <p:cNvPr id="30" name="Shape 30"/>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pPr lvl="0"/>
            <a:r>
              <a:rPr lang="en-US"/>
              <a:t>Edit Master text styles</a:t>
            </a:r>
          </a:p>
        </p:txBody>
      </p:sp>
      <p:sp>
        <p:nvSpPr>
          <p:cNvPr id="31" name="Shape 3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1896901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8510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18075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95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6822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2162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4321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37521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4277724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353280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4" name="Shape 106" descr="metis-mini.png"/>
          <p:cNvPicPr preferRelativeResize="0"/>
          <p:nvPr/>
        </p:nvPicPr>
        <p:blipFill rotWithShape="1">
          <a:blip r:embed="rId2">
            <a:alphaModFix amt="25000"/>
          </a:blip>
          <a:srcRect/>
          <a:stretch/>
        </p:blipFill>
        <p:spPr>
          <a:xfrm>
            <a:off x="8489576" y="4453700"/>
            <a:ext cx="349622" cy="384999"/>
          </a:xfrm>
          <a:prstGeom prst="rect">
            <a:avLst/>
          </a:prstGeom>
          <a:noFill/>
          <a:ln>
            <a:noFill/>
          </a:ln>
        </p:spPr>
      </p:pic>
    </p:spTree>
    <p:extLst>
      <p:ext uri="{BB962C8B-B14F-4D97-AF65-F5344CB8AC3E}">
        <p14:creationId xmlns:p14="http://schemas.microsoft.com/office/powerpoint/2010/main" val="221543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r>
              <a:rPr lang="en-US"/>
              <a:t>Click to edit Master title style</a:t>
            </a:r>
            <a:endParaRPr/>
          </a:p>
        </p:txBody>
      </p:sp>
      <p:sp>
        <p:nvSpPr>
          <p:cNvPr id="34" name="Shape 3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37511759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body">
    <p:spTree>
      <p:nvGrpSpPr>
        <p:cNvPr id="1" name="Shape 13"/>
        <p:cNvGrpSpPr/>
        <p:nvPr/>
      </p:nvGrpSpPr>
      <p:grpSpPr>
        <a:xfrm>
          <a:off x="0" y="0"/>
          <a:ext cx="0" cy="0"/>
          <a:chOff x="0" y="0"/>
          <a:chExt cx="0" cy="0"/>
        </a:xfrm>
      </p:grpSpPr>
      <p:sp>
        <p:nvSpPr>
          <p:cNvPr id="7" name="Shape 99"/>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cxnSp>
        <p:nvCxnSpPr>
          <p:cNvPr id="6" name="Shape 98"/>
          <p:cNvCxnSpPr/>
          <p:nvPr/>
        </p:nvCxnSpPr>
        <p:spPr>
          <a:xfrm>
            <a:off x="7" y="1024800"/>
            <a:ext cx="4178099" cy="0"/>
          </a:xfrm>
          <a:prstGeom prst="straightConnector1">
            <a:avLst/>
          </a:prstGeom>
          <a:noFill/>
          <a:ln w="19050" cap="flat" cmpd="sng">
            <a:solidFill>
              <a:srgbClr val="3A9ED9"/>
            </a:solidFill>
            <a:prstDash val="solid"/>
            <a:round/>
            <a:headEnd type="none" w="med" len="med"/>
            <a:tailEnd type="none" w="med" len="med"/>
          </a:ln>
        </p:spPr>
      </p:cxnSp>
      <p:pic>
        <p:nvPicPr>
          <p:cNvPr id="9"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 name="Title 1"/>
          <p:cNvSpPr>
            <a:spLocks noGrp="1"/>
          </p:cNvSpPr>
          <p:nvPr>
            <p:ph type="title" hasCustomPrompt="1"/>
          </p:nvPr>
        </p:nvSpPr>
        <p:spPr>
          <a:xfrm>
            <a:off x="311700" y="192128"/>
            <a:ext cx="7766550" cy="690525"/>
          </a:xfrm>
          <a:prstGeom prst="rect">
            <a:avLst/>
          </a:prstGeom>
        </p:spPr>
        <p:txBody>
          <a:bodyPr/>
          <a:lstStyle>
            <a:lvl1pPr>
              <a:buSzPct val="25000"/>
              <a:buFont typeface="Source Code Pro"/>
              <a:buNone/>
              <a:defRPr sz="2797" baseline="0"/>
            </a:lvl1pPr>
          </a:lstStyle>
          <a:p>
            <a:pPr>
              <a:buSzPct val="25000"/>
              <a:buFont typeface="Source Code Pro"/>
              <a:buNone/>
            </a:pPr>
            <a:r>
              <a:rPr lang="en-US" b="1" dirty="0">
                <a:solidFill>
                  <a:srgbClr val="3A9ED9"/>
                </a:solidFill>
                <a:latin typeface="Source Code Pro"/>
                <a:ea typeface="Source Code Pro"/>
                <a:cs typeface="Source Code Pro"/>
                <a:sym typeface="Source Code Pro"/>
              </a:rPr>
              <a:t>Title</a:t>
            </a:r>
            <a:endParaRPr lang="en" b="1" dirty="0">
              <a:solidFill>
                <a:srgbClr val="3A9ED9"/>
              </a:solidFill>
              <a:latin typeface="Source Code Pro"/>
              <a:ea typeface="Source Code Pro"/>
              <a:cs typeface="Source Code Pro"/>
              <a:sym typeface="Source Code Pro"/>
            </a:endParaRPr>
          </a:p>
        </p:txBody>
      </p:sp>
      <p:sp>
        <p:nvSpPr>
          <p:cNvPr id="4" name="Text Placeholder 3"/>
          <p:cNvSpPr>
            <a:spLocks noGrp="1"/>
          </p:cNvSpPr>
          <p:nvPr>
            <p:ph type="body" sz="quarter" idx="10" hasCustomPrompt="1"/>
          </p:nvPr>
        </p:nvSpPr>
        <p:spPr>
          <a:xfrm>
            <a:off x="311700" y="1295930"/>
            <a:ext cx="8527498" cy="3542769"/>
          </a:xfrm>
          <a:prstGeom prst="rect">
            <a:avLst/>
          </a:prstGeom>
        </p:spPr>
        <p:txBody>
          <a:bodyPr/>
          <a:lstStyle>
            <a:lvl1pPr marL="456792" marR="0" indent="-380660" algn="l" rtl="0">
              <a:lnSpc>
                <a:spcPct val="115000"/>
              </a:lnSpc>
              <a:spcBef>
                <a:spcPts val="0"/>
              </a:spcBef>
              <a:spcAft>
                <a:spcPts val="0"/>
              </a:spcAft>
              <a:buClr>
                <a:srgbClr val="434343"/>
              </a:buClr>
              <a:buSzPct val="100000"/>
              <a:buFont typeface="Calibri"/>
              <a:buChar char="●"/>
              <a:defRPr sz="1399"/>
            </a:lvl1pPr>
          </a:lstStyle>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a:p>
            <a:pPr marL="456792" marR="0" lvl="0" indent="-380660" algn="l" rtl="0">
              <a:lnSpc>
                <a:spcPct val="115000"/>
              </a:lnSpc>
              <a:spcBef>
                <a:spcPts val="0"/>
              </a:spcBef>
              <a:spcAft>
                <a:spcPts val="0"/>
              </a:spcAft>
              <a:buClr>
                <a:srgbClr val="434343"/>
              </a:buClr>
              <a:buSzPct val="100000"/>
              <a:buFont typeface="Calibri"/>
              <a:buChar char="●"/>
            </a:pPr>
            <a:r>
              <a:rPr lang="en" sz="2398" b="0" i="0" u="none" strike="noStrike" cap="none" dirty="0">
                <a:solidFill>
                  <a:srgbClr val="434343"/>
                </a:solidFill>
                <a:latin typeface="Calibri"/>
                <a:ea typeface="Calibri"/>
                <a:cs typeface="Calibri"/>
                <a:sym typeface="Calibri"/>
              </a:rPr>
              <a:t>Bullet point</a:t>
            </a:r>
          </a:p>
        </p:txBody>
      </p:sp>
    </p:spTree>
    <p:extLst>
      <p:ext uri="{BB962C8B-B14F-4D97-AF65-F5344CB8AC3E}">
        <p14:creationId xmlns:p14="http://schemas.microsoft.com/office/powerpoint/2010/main" val="1234629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columns">
    <p:spTree>
      <p:nvGrpSpPr>
        <p:cNvPr id="1" name="Shape 20"/>
        <p:cNvGrpSpPr/>
        <p:nvPr/>
      </p:nvGrpSpPr>
      <p:grpSpPr>
        <a:xfrm>
          <a:off x="0" y="0"/>
          <a:ext cx="0" cy="0"/>
          <a:chOff x="0" y="0"/>
          <a:chExt cx="0" cy="0"/>
        </a:xfrm>
      </p:grpSpPr>
      <p:sp>
        <p:nvSpPr>
          <p:cNvPr id="6" name="Shape 113"/>
          <p:cNvSpPr txBox="1">
            <a:spLocks noGrp="1"/>
          </p:cNvSpPr>
          <p:nvPr>
            <p:ph type="title"/>
          </p:nvPr>
        </p:nvSpPr>
        <p:spPr>
          <a:xfrm>
            <a:off x="1028554" y="1135104"/>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798" b="1" i="0" u="none" strike="noStrike" cap="none">
                <a:solidFill>
                  <a:srgbClr val="3A9ED9"/>
                </a:solidFill>
                <a:latin typeface="Source Code Pro"/>
                <a:sym typeface="Source Code Pro"/>
              </a:rPr>
              <a:t>Click to edit Master title style</a:t>
            </a:r>
            <a:endParaRPr lang="en" sz="1798" b="1" i="0" u="none" strike="noStrike" cap="none" dirty="0">
              <a:solidFill>
                <a:srgbClr val="3A9ED9"/>
              </a:solidFill>
              <a:latin typeface="Source Code Pro"/>
              <a:ea typeface="Source Code Pro"/>
              <a:cs typeface="Source Code Pro"/>
              <a:sym typeface="Source Code Pro"/>
            </a:endParaRPr>
          </a:p>
        </p:txBody>
      </p:sp>
      <p:sp>
        <p:nvSpPr>
          <p:cNvPr id="7" name="Shape 114"/>
          <p:cNvSpPr txBox="1">
            <a:spLocks noGrp="1"/>
          </p:cNvSpPr>
          <p:nvPr>
            <p:ph type="body" idx="1"/>
          </p:nvPr>
        </p:nvSpPr>
        <p:spPr>
          <a:xfrm>
            <a:off x="912154"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pic>
        <p:nvPicPr>
          <p:cNvPr id="8" name="Shape 11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9" name="Shape 116"/>
          <p:cNvCxnSpPr/>
          <p:nvPr/>
        </p:nvCxnSpPr>
        <p:spPr>
          <a:xfrm>
            <a:off x="959554" y="1701549"/>
            <a:ext cx="1951199" cy="0"/>
          </a:xfrm>
          <a:prstGeom prst="straightConnector1">
            <a:avLst/>
          </a:prstGeom>
          <a:noFill/>
          <a:ln w="19050" cap="flat" cmpd="sng">
            <a:solidFill>
              <a:srgbClr val="3A9ED9"/>
            </a:solidFill>
            <a:prstDash val="solid"/>
            <a:round/>
            <a:headEnd type="none" w="med" len="med"/>
            <a:tailEnd type="none" w="med" len="med"/>
          </a:ln>
        </p:spPr>
      </p:cxnSp>
      <p:sp>
        <p:nvSpPr>
          <p:cNvPr id="10" name="Shape 117"/>
          <p:cNvSpPr txBox="1">
            <a:spLocks/>
          </p:cNvSpPr>
          <p:nvPr/>
        </p:nvSpPr>
        <p:spPr>
          <a:xfrm>
            <a:off x="3607207" y="1135104"/>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dirty="0">
                <a:solidFill>
                  <a:srgbClr val="ED0096"/>
                </a:solidFill>
                <a:latin typeface="Source Code Pro"/>
                <a:ea typeface="Source Code Pro"/>
                <a:cs typeface="Source Code Pro"/>
                <a:sym typeface="Source Code Pro"/>
              </a:rPr>
              <a:t>Heading</a:t>
            </a:r>
          </a:p>
        </p:txBody>
      </p:sp>
      <p:sp>
        <p:nvSpPr>
          <p:cNvPr id="11" name="Shape 118"/>
          <p:cNvSpPr txBox="1">
            <a:spLocks noGrp="1"/>
          </p:cNvSpPr>
          <p:nvPr>
            <p:ph type="body" idx="10"/>
          </p:nvPr>
        </p:nvSpPr>
        <p:spPr>
          <a:xfrm>
            <a:off x="3490807"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2" name="Shape 119"/>
          <p:cNvCxnSpPr/>
          <p:nvPr/>
        </p:nvCxnSpPr>
        <p:spPr>
          <a:xfrm>
            <a:off x="3538207" y="1701549"/>
            <a:ext cx="1951199" cy="0"/>
          </a:xfrm>
          <a:prstGeom prst="straightConnector1">
            <a:avLst/>
          </a:prstGeom>
          <a:noFill/>
          <a:ln w="19050" cap="flat" cmpd="sng">
            <a:solidFill>
              <a:srgbClr val="ED0096"/>
            </a:solidFill>
            <a:prstDash val="solid"/>
            <a:round/>
            <a:headEnd type="none" w="med" len="med"/>
            <a:tailEnd type="none" w="med" len="med"/>
          </a:ln>
        </p:spPr>
      </p:cxnSp>
      <p:sp>
        <p:nvSpPr>
          <p:cNvPr id="13" name="Shape 120"/>
          <p:cNvSpPr txBox="1">
            <a:spLocks/>
          </p:cNvSpPr>
          <p:nvPr/>
        </p:nvSpPr>
        <p:spPr>
          <a:xfrm>
            <a:off x="6302254" y="1135104"/>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F3969"/>
                </a:solidFill>
                <a:latin typeface="Source Code Pro"/>
                <a:ea typeface="Source Code Pro"/>
                <a:cs typeface="Source Code Pro"/>
                <a:sym typeface="Source Code Pro"/>
              </a:rPr>
              <a:t>Heading</a:t>
            </a:r>
          </a:p>
        </p:txBody>
      </p:sp>
      <p:sp>
        <p:nvSpPr>
          <p:cNvPr id="14" name="Shape 121"/>
          <p:cNvSpPr txBox="1">
            <a:spLocks noGrp="1"/>
          </p:cNvSpPr>
          <p:nvPr>
            <p:ph type="body" idx="11"/>
          </p:nvPr>
        </p:nvSpPr>
        <p:spPr>
          <a:xfrm>
            <a:off x="6185854" y="1981551"/>
            <a:ext cx="2045999" cy="17007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5" name="Shape 122"/>
          <p:cNvCxnSpPr/>
          <p:nvPr/>
        </p:nvCxnSpPr>
        <p:spPr>
          <a:xfrm>
            <a:off x="6233254" y="1701549"/>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6" name="Shape 123"/>
          <p:cNvCxnSpPr/>
          <p:nvPr/>
        </p:nvCxnSpPr>
        <p:spPr>
          <a:xfrm>
            <a:off x="959554" y="3763074"/>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7" name="Shape 124"/>
          <p:cNvCxnSpPr/>
          <p:nvPr/>
        </p:nvCxnSpPr>
        <p:spPr>
          <a:xfrm>
            <a:off x="3538207" y="3763074"/>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8" name="Shape 125"/>
          <p:cNvCxnSpPr/>
          <p:nvPr/>
        </p:nvCxnSpPr>
        <p:spPr>
          <a:xfrm>
            <a:off x="6233254" y="3763074"/>
            <a:ext cx="1951199" cy="0"/>
          </a:xfrm>
          <a:prstGeom prst="straightConnector1">
            <a:avLst/>
          </a:prstGeom>
          <a:noFill/>
          <a:ln w="19050" cap="flat" cmpd="sng">
            <a:solidFill>
              <a:srgbClr val="EF3969"/>
            </a:solidFill>
            <a:prstDash val="solid"/>
            <a:round/>
            <a:headEnd type="none" w="med" len="med"/>
            <a:tailEnd type="none" w="med" len="med"/>
          </a:ln>
        </p:spPr>
      </p:cxnSp>
      <p:sp>
        <p:nvSpPr>
          <p:cNvPr id="19" name="Shape 126"/>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33271664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25"/>
        <p:cNvGrpSpPr/>
        <p:nvPr/>
      </p:nvGrpSpPr>
      <p:grpSpPr>
        <a:xfrm>
          <a:off x="0" y="0"/>
          <a:ext cx="0" cy="0"/>
          <a:chOff x="0" y="0"/>
          <a:chExt cx="0" cy="0"/>
        </a:xfrm>
      </p:grpSpPr>
      <p:sp>
        <p:nvSpPr>
          <p:cNvPr id="4" name="Shape 131"/>
          <p:cNvSpPr txBox="1">
            <a:spLocks noGrp="1"/>
          </p:cNvSpPr>
          <p:nvPr>
            <p:ph type="title"/>
          </p:nvPr>
        </p:nvSpPr>
        <p:spPr>
          <a:xfrm>
            <a:off x="1028554" y="1917787"/>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798" b="1" i="0" u="none" strike="noStrike" cap="none">
                <a:solidFill>
                  <a:srgbClr val="3A9ED9"/>
                </a:solidFill>
                <a:latin typeface="Source Code Pro"/>
                <a:sym typeface="Source Code Pro"/>
              </a:rPr>
              <a:t>Click to edit Master title style</a:t>
            </a:r>
            <a:endParaRPr lang="en" sz="1798" b="1" i="0" u="none" strike="noStrike" cap="none">
              <a:solidFill>
                <a:srgbClr val="3A9ED9"/>
              </a:solidFill>
              <a:latin typeface="Source Code Pro"/>
              <a:ea typeface="Source Code Pro"/>
              <a:cs typeface="Source Code Pro"/>
              <a:sym typeface="Source Code Pro"/>
            </a:endParaRPr>
          </a:p>
        </p:txBody>
      </p:sp>
      <p:sp>
        <p:nvSpPr>
          <p:cNvPr id="5" name="Shape 132"/>
          <p:cNvSpPr txBox="1">
            <a:spLocks noGrp="1"/>
          </p:cNvSpPr>
          <p:nvPr>
            <p:ph type="body" idx="1"/>
          </p:nvPr>
        </p:nvSpPr>
        <p:spPr>
          <a:xfrm>
            <a:off x="912154"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pic>
        <p:nvPicPr>
          <p:cNvPr id="6" name="Shape 13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7" name="Shape 134"/>
          <p:cNvSpPr txBox="1">
            <a:spLocks/>
          </p:cNvSpPr>
          <p:nvPr/>
        </p:nvSpPr>
        <p:spPr>
          <a:xfrm>
            <a:off x="3607207" y="1917787"/>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D0096"/>
                </a:solidFill>
                <a:latin typeface="Source Code Pro"/>
                <a:ea typeface="Source Code Pro"/>
                <a:cs typeface="Source Code Pro"/>
                <a:sym typeface="Source Code Pro"/>
              </a:rPr>
              <a:t>Heading</a:t>
            </a:r>
          </a:p>
        </p:txBody>
      </p:sp>
      <p:sp>
        <p:nvSpPr>
          <p:cNvPr id="8" name="Shape 135"/>
          <p:cNvSpPr txBox="1">
            <a:spLocks noGrp="1"/>
          </p:cNvSpPr>
          <p:nvPr>
            <p:ph type="body" idx="10"/>
          </p:nvPr>
        </p:nvSpPr>
        <p:spPr>
          <a:xfrm>
            <a:off x="3490807"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sp>
        <p:nvSpPr>
          <p:cNvPr id="9" name="Shape 136"/>
          <p:cNvSpPr txBox="1">
            <a:spLocks/>
          </p:cNvSpPr>
          <p:nvPr/>
        </p:nvSpPr>
        <p:spPr>
          <a:xfrm>
            <a:off x="6302254" y="1917787"/>
            <a:ext cx="1813199" cy="4724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000000"/>
              </a:buClr>
              <a:buSzPct val="25000"/>
              <a:buFont typeface="Source Code Pro"/>
              <a:buNone/>
            </a:pPr>
            <a:r>
              <a:rPr lang="en" sz="1798" b="1" kern="1200">
                <a:solidFill>
                  <a:srgbClr val="EF3969"/>
                </a:solidFill>
                <a:latin typeface="Source Code Pro"/>
                <a:ea typeface="Source Code Pro"/>
                <a:cs typeface="Source Code Pro"/>
                <a:sym typeface="Source Code Pro"/>
              </a:rPr>
              <a:t>Heading</a:t>
            </a:r>
          </a:p>
        </p:txBody>
      </p:sp>
      <p:sp>
        <p:nvSpPr>
          <p:cNvPr id="10" name="Shape 137"/>
          <p:cNvSpPr txBox="1">
            <a:spLocks noGrp="1"/>
          </p:cNvSpPr>
          <p:nvPr>
            <p:ph type="body" idx="11"/>
          </p:nvPr>
        </p:nvSpPr>
        <p:spPr>
          <a:xfrm>
            <a:off x="6185854" y="2438750"/>
            <a:ext cx="2045999" cy="1470600"/>
          </a:xfrm>
          <a:prstGeom prst="rect">
            <a:avLst/>
          </a:prstGeom>
          <a:noFill/>
          <a:ln>
            <a:noFill/>
          </a:ln>
        </p:spPr>
        <p:txBody>
          <a:bodyPr lIns="91425" tIns="91425" rIns="91425" bIns="91425" anchor="t" anchorCtr="0">
            <a:noAutofit/>
          </a:bodyPr>
          <a:lstStyle/>
          <a:p>
            <a:pPr marL="456792" marR="0" lvl="0"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Edit Master text styles</a:t>
            </a:r>
          </a:p>
          <a:p>
            <a:pPr marL="456792" marR="0" lvl="1"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Second level</a:t>
            </a:r>
          </a:p>
          <a:p>
            <a:pPr marL="456792" marR="0" lvl="2"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Third level</a:t>
            </a:r>
          </a:p>
          <a:p>
            <a:pPr marL="456792" marR="0" lvl="3" indent="-342594" algn="l" rtl="0">
              <a:lnSpc>
                <a:spcPct val="115000"/>
              </a:lnSpc>
              <a:spcBef>
                <a:spcPts val="0"/>
              </a:spcBef>
              <a:spcAft>
                <a:spcPts val="0"/>
              </a:spcAft>
              <a:buClr>
                <a:srgbClr val="434343"/>
              </a:buClr>
              <a:buSzPct val="100000"/>
              <a:buFont typeface="Calibri"/>
              <a:buChar char="●"/>
            </a:pPr>
            <a:r>
              <a:rPr lang="en-US" sz="1798" b="0" i="0" u="none" strike="noStrike" cap="none">
                <a:solidFill>
                  <a:srgbClr val="434343"/>
                </a:solidFill>
                <a:latin typeface="Calibri"/>
                <a:cs typeface="Calibri"/>
                <a:sym typeface="Calibri"/>
              </a:rPr>
              <a:t>Fourth level</a:t>
            </a:r>
          </a:p>
        </p:txBody>
      </p:sp>
      <p:cxnSp>
        <p:nvCxnSpPr>
          <p:cNvPr id="11" name="Shape 138"/>
          <p:cNvCxnSpPr/>
          <p:nvPr/>
        </p:nvCxnSpPr>
        <p:spPr>
          <a:xfrm>
            <a:off x="959554" y="4144074"/>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2" name="Shape 139"/>
          <p:cNvCxnSpPr/>
          <p:nvPr/>
        </p:nvCxnSpPr>
        <p:spPr>
          <a:xfrm>
            <a:off x="3538207" y="4144074"/>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3" name="Shape 140"/>
          <p:cNvCxnSpPr/>
          <p:nvPr/>
        </p:nvCxnSpPr>
        <p:spPr>
          <a:xfrm>
            <a:off x="6233254" y="4144074"/>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4" name="Shape 141"/>
          <p:cNvCxnSpPr/>
          <p:nvPr/>
        </p:nvCxnSpPr>
        <p:spPr>
          <a:xfrm>
            <a:off x="959554" y="1316850"/>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5" name="Shape 142"/>
          <p:cNvCxnSpPr/>
          <p:nvPr/>
        </p:nvCxnSpPr>
        <p:spPr>
          <a:xfrm>
            <a:off x="3538207" y="1316850"/>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6" name="Shape 143"/>
          <p:cNvCxnSpPr/>
          <p:nvPr/>
        </p:nvCxnSpPr>
        <p:spPr>
          <a:xfrm>
            <a:off x="6233254" y="1316850"/>
            <a:ext cx="1951199" cy="0"/>
          </a:xfrm>
          <a:prstGeom prst="straightConnector1">
            <a:avLst/>
          </a:prstGeom>
          <a:noFill/>
          <a:ln w="19050" cap="flat" cmpd="sng">
            <a:solidFill>
              <a:srgbClr val="EF3969"/>
            </a:solidFill>
            <a:prstDash val="solid"/>
            <a:round/>
            <a:headEnd type="none" w="med" len="med"/>
            <a:tailEnd type="none" w="med" len="med"/>
          </a:ln>
        </p:spPr>
      </p:cxnSp>
      <p:sp>
        <p:nvSpPr>
          <p:cNvPr id="17" name="Shape 144"/>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145"/>
          <p:cNvSpPr/>
          <p:nvPr/>
        </p:nvSpPr>
        <p:spPr>
          <a:xfrm>
            <a:off x="1500750" y="882453"/>
            <a:ext cx="868800" cy="868800"/>
          </a:xfrm>
          <a:prstGeom prst="ellipse">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146"/>
          <p:cNvSpPr/>
          <p:nvPr/>
        </p:nvSpPr>
        <p:spPr>
          <a:xfrm>
            <a:off x="4079400" y="882453"/>
            <a:ext cx="868800" cy="868800"/>
          </a:xfrm>
          <a:prstGeom prst="ellipse">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0" name="Shape 147"/>
          <p:cNvSpPr/>
          <p:nvPr/>
        </p:nvSpPr>
        <p:spPr>
          <a:xfrm>
            <a:off x="6774450" y="882453"/>
            <a:ext cx="868800" cy="868800"/>
          </a:xfrm>
          <a:prstGeom prst="ellipse">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778179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25"/>
        <p:cNvGrpSpPr/>
        <p:nvPr/>
      </p:nvGrpSpPr>
      <p:grpSpPr>
        <a:xfrm>
          <a:off x="0" y="0"/>
          <a:ext cx="0" cy="0"/>
          <a:chOff x="0" y="0"/>
          <a:chExt cx="0" cy="0"/>
        </a:xfrm>
      </p:grpSpPr>
      <p:sp>
        <p:nvSpPr>
          <p:cNvPr id="21" name="Shape 152"/>
          <p:cNvSpPr txBox="1">
            <a:spLocks noGrp="1"/>
          </p:cNvSpPr>
          <p:nvPr>
            <p:ph type="title"/>
          </p:nvPr>
        </p:nvSpPr>
        <p:spPr>
          <a:xfrm>
            <a:off x="1666500" y="1612976"/>
            <a:ext cx="5811000" cy="772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997" b="1" i="0" u="none" strike="noStrike" cap="none">
                <a:solidFill>
                  <a:srgbClr val="3A9ED9"/>
                </a:solidFill>
                <a:latin typeface="Source Code Pro"/>
                <a:sym typeface="Source Code Pro"/>
              </a:rPr>
              <a:t>Click to edit Master title style</a:t>
            </a:r>
            <a:endParaRPr lang="en" sz="2997" b="1" i="0" u="none" strike="noStrike" cap="none">
              <a:solidFill>
                <a:srgbClr val="3A9ED9"/>
              </a:solidFill>
              <a:latin typeface="Source Code Pro"/>
              <a:ea typeface="Source Code Pro"/>
              <a:cs typeface="Source Code Pro"/>
              <a:sym typeface="Source Code Pro"/>
            </a:endParaRPr>
          </a:p>
        </p:txBody>
      </p:sp>
      <p:pic>
        <p:nvPicPr>
          <p:cNvPr id="22" name="Shape 15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54"/>
          <p:cNvCxnSpPr/>
          <p:nvPr/>
        </p:nvCxnSpPr>
        <p:spPr>
          <a:xfrm>
            <a:off x="3596407" y="43726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24" name="Shape 155"/>
          <p:cNvCxnSpPr/>
          <p:nvPr/>
        </p:nvCxnSpPr>
        <p:spPr>
          <a:xfrm>
            <a:off x="3596407" y="935850"/>
            <a:ext cx="1951199" cy="0"/>
          </a:xfrm>
          <a:prstGeom prst="straightConnector1">
            <a:avLst/>
          </a:prstGeom>
          <a:noFill/>
          <a:ln w="19050" cap="flat" cmpd="sng">
            <a:solidFill>
              <a:srgbClr val="3A9ED9"/>
            </a:solidFill>
            <a:prstDash val="solid"/>
            <a:round/>
            <a:headEnd type="none" w="med" len="med"/>
            <a:tailEnd type="none" w="med" len="med"/>
          </a:ln>
        </p:spPr>
      </p:cxnSp>
      <p:sp>
        <p:nvSpPr>
          <p:cNvPr id="25" name="Shape 156"/>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6" name="Shape 157"/>
          <p:cNvSpPr/>
          <p:nvPr/>
        </p:nvSpPr>
        <p:spPr>
          <a:xfrm>
            <a:off x="4137600" y="501452"/>
            <a:ext cx="868800" cy="868800"/>
          </a:xfrm>
          <a:prstGeom prst="ellipse">
            <a:avLst/>
          </a:prstGeom>
          <a:solidFill>
            <a:srgbClr val="3A9ED9"/>
          </a:solidFill>
          <a:ln>
            <a:noFill/>
          </a:ln>
        </p:spPr>
        <p:txBody>
          <a:bodyPr lIns="91340" tIns="91340" rIns="91340" bIns="91340" anchor="ctr" anchorCtr="0">
            <a:noAutofit/>
          </a:bodyPr>
          <a:lstStyle/>
          <a:p>
            <a:pPr algn="ctr">
              <a:buClr>
                <a:srgbClr val="FFFFFF"/>
              </a:buClr>
              <a:buSzPct val="25000"/>
              <a:buFont typeface="Source Code Pro"/>
              <a:buNone/>
            </a:pPr>
            <a:r>
              <a:rPr lang="en" sz="2997" b="1" kern="1200">
                <a:solidFill>
                  <a:srgbClr val="FFFFFF"/>
                </a:solidFill>
                <a:latin typeface="Source Code Pro"/>
                <a:ea typeface="Source Code Pro"/>
                <a:cs typeface="Source Code Pro"/>
                <a:sym typeface="Source Code Pro"/>
              </a:rPr>
              <a:t>1</a:t>
            </a:r>
          </a:p>
        </p:txBody>
      </p:sp>
      <p:sp>
        <p:nvSpPr>
          <p:cNvPr id="27" name="Shape 158"/>
          <p:cNvSpPr txBox="1">
            <a:spLocks noGrp="1"/>
          </p:cNvSpPr>
          <p:nvPr>
            <p:ph type="body" idx="1"/>
          </p:nvPr>
        </p:nvSpPr>
        <p:spPr>
          <a:xfrm>
            <a:off x="770407" y="2422478"/>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1881002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Shape 25"/>
        <p:cNvGrpSpPr/>
        <p:nvPr/>
      </p:nvGrpSpPr>
      <p:grpSpPr>
        <a:xfrm>
          <a:off x="0" y="0"/>
          <a:ext cx="0" cy="0"/>
          <a:chOff x="0" y="0"/>
          <a:chExt cx="0" cy="0"/>
        </a:xfrm>
      </p:grpSpPr>
      <p:sp>
        <p:nvSpPr>
          <p:cNvPr id="21" name="Shape 163"/>
          <p:cNvSpPr txBox="1">
            <a:spLocks noGrp="1"/>
          </p:cNvSpPr>
          <p:nvPr>
            <p:ph type="title"/>
          </p:nvPr>
        </p:nvSpPr>
        <p:spPr>
          <a:xfrm>
            <a:off x="1666500" y="1612976"/>
            <a:ext cx="5811000" cy="772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997" b="1" i="0" u="none" strike="noStrike" cap="none">
                <a:solidFill>
                  <a:srgbClr val="ED0096"/>
                </a:solidFill>
                <a:latin typeface="Source Code Pro"/>
                <a:sym typeface="Source Code Pro"/>
              </a:rPr>
              <a:t>Click to edit Master title style</a:t>
            </a:r>
            <a:endParaRPr lang="en" sz="2997" b="1" i="0" u="none" strike="noStrike" cap="none">
              <a:solidFill>
                <a:srgbClr val="ED0096"/>
              </a:solidFill>
              <a:latin typeface="Source Code Pro"/>
              <a:ea typeface="Source Code Pro"/>
              <a:cs typeface="Source Code Pro"/>
              <a:sym typeface="Source Code Pro"/>
            </a:endParaRPr>
          </a:p>
        </p:txBody>
      </p:sp>
      <p:pic>
        <p:nvPicPr>
          <p:cNvPr id="22" name="Shape 16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65"/>
          <p:cNvCxnSpPr/>
          <p:nvPr/>
        </p:nvCxnSpPr>
        <p:spPr>
          <a:xfrm>
            <a:off x="3596407" y="43726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24" name="Shape 166"/>
          <p:cNvCxnSpPr/>
          <p:nvPr/>
        </p:nvCxnSpPr>
        <p:spPr>
          <a:xfrm>
            <a:off x="3596407" y="935850"/>
            <a:ext cx="1951199" cy="0"/>
          </a:xfrm>
          <a:prstGeom prst="straightConnector1">
            <a:avLst/>
          </a:prstGeom>
          <a:noFill/>
          <a:ln w="19050" cap="flat" cmpd="sng">
            <a:solidFill>
              <a:srgbClr val="ED0096"/>
            </a:solidFill>
            <a:prstDash val="solid"/>
            <a:round/>
            <a:headEnd type="none" w="med" len="med"/>
            <a:tailEnd type="none" w="med" len="med"/>
          </a:ln>
        </p:spPr>
      </p:cxnSp>
      <p:sp>
        <p:nvSpPr>
          <p:cNvPr id="25" name="Shape 167"/>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26" name="Shape 168"/>
          <p:cNvSpPr/>
          <p:nvPr/>
        </p:nvSpPr>
        <p:spPr>
          <a:xfrm>
            <a:off x="4137600" y="501452"/>
            <a:ext cx="868800" cy="868800"/>
          </a:xfrm>
          <a:prstGeom prst="ellipse">
            <a:avLst/>
          </a:prstGeom>
          <a:solidFill>
            <a:srgbClr val="ED0096"/>
          </a:solidFill>
          <a:ln>
            <a:noFill/>
          </a:ln>
        </p:spPr>
        <p:txBody>
          <a:bodyPr lIns="91340" tIns="91340" rIns="91340" bIns="91340" anchor="ctr" anchorCtr="0">
            <a:noAutofit/>
          </a:bodyPr>
          <a:lstStyle/>
          <a:p>
            <a:pPr algn="ctr">
              <a:buClr>
                <a:srgbClr val="FFFFFF"/>
              </a:buClr>
              <a:buSzPct val="25000"/>
              <a:buFont typeface="Source Code Pro"/>
              <a:buNone/>
            </a:pPr>
            <a:r>
              <a:rPr lang="en" sz="2997" b="1" kern="1200">
                <a:solidFill>
                  <a:srgbClr val="FFFFFF"/>
                </a:solidFill>
                <a:latin typeface="Source Code Pro"/>
                <a:ea typeface="Source Code Pro"/>
                <a:cs typeface="Source Code Pro"/>
                <a:sym typeface="Source Code Pro"/>
              </a:rPr>
              <a:t>2</a:t>
            </a:r>
          </a:p>
        </p:txBody>
      </p:sp>
      <p:sp>
        <p:nvSpPr>
          <p:cNvPr id="27" name="Shape 169"/>
          <p:cNvSpPr txBox="1">
            <a:spLocks noGrp="1"/>
          </p:cNvSpPr>
          <p:nvPr>
            <p:ph type="body" idx="1"/>
          </p:nvPr>
        </p:nvSpPr>
        <p:spPr>
          <a:xfrm>
            <a:off x="770407" y="2422478"/>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41876187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Shape 35"/>
        <p:cNvGrpSpPr/>
        <p:nvPr/>
      </p:nvGrpSpPr>
      <p:grpSpPr>
        <a:xfrm>
          <a:off x="0" y="0"/>
          <a:ext cx="0" cy="0"/>
          <a:chOff x="0" y="0"/>
          <a:chExt cx="0" cy="0"/>
        </a:xfrm>
      </p:grpSpPr>
      <p:sp>
        <p:nvSpPr>
          <p:cNvPr id="7" name="Shape 174"/>
          <p:cNvSpPr/>
          <p:nvPr/>
        </p:nvSpPr>
        <p:spPr>
          <a:xfrm>
            <a:off x="0" y="0"/>
            <a:ext cx="4793700" cy="5151300"/>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8" name="Shape 176"/>
          <p:cNvSpPr txBox="1">
            <a:spLocks noGrp="1"/>
          </p:cNvSpPr>
          <p:nvPr>
            <p:ph type="title"/>
          </p:nvPr>
        </p:nvSpPr>
        <p:spPr>
          <a:xfrm>
            <a:off x="525200" y="590275"/>
            <a:ext cx="3390900" cy="228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3996" b="0" i="0" u="none" strike="noStrike" cap="none">
                <a:solidFill>
                  <a:srgbClr val="FFFFFF"/>
                </a:solidFill>
                <a:latin typeface="Source Code Pro"/>
                <a:sym typeface="Source Code Pro"/>
              </a:rPr>
              <a:t>Click to edit Master title style</a:t>
            </a:r>
            <a:endParaRPr lang="en" sz="3996" b="0" i="0" u="none" strike="noStrike" cap="none">
              <a:solidFill>
                <a:srgbClr val="FFFFFF"/>
              </a:solidFill>
              <a:latin typeface="Source Code Pro"/>
              <a:ea typeface="Source Code Pro"/>
              <a:cs typeface="Source Code Pro"/>
              <a:sym typeface="Source Code Pro"/>
            </a:endParaRPr>
          </a:p>
        </p:txBody>
      </p:sp>
      <p:sp>
        <p:nvSpPr>
          <p:cNvPr id="9" name="Shape 177"/>
          <p:cNvSpPr/>
          <p:nvPr/>
        </p:nvSpPr>
        <p:spPr>
          <a:xfrm>
            <a:off x="3592182" y="0"/>
            <a:ext cx="2399399" cy="5151300"/>
          </a:xfrm>
          <a:prstGeom prst="triangle">
            <a:avLst>
              <a:gd name="adj" fmla="val 50000"/>
            </a:avLst>
          </a:prstGeom>
          <a:solidFill>
            <a:srgbClr val="FFFFFF"/>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0" name="Shape 178"/>
          <p:cNvSpPr txBox="1">
            <a:spLocks noGrp="1"/>
          </p:cNvSpPr>
          <p:nvPr>
            <p:ph type="body" idx="1"/>
          </p:nvPr>
        </p:nvSpPr>
        <p:spPr>
          <a:xfrm>
            <a:off x="5365132" y="771401"/>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Fifth level</a:t>
            </a:r>
            <a:endParaRPr lang="en" sz="2398" b="0" i="0" u="none" strike="noStrike" cap="none">
              <a:solidFill>
                <a:srgbClr val="434343"/>
              </a:solidFill>
              <a:latin typeface="Calibri"/>
              <a:ea typeface="Calibri"/>
              <a:cs typeface="Calibri"/>
              <a:sym typeface="Calibri"/>
            </a:endParaRPr>
          </a:p>
        </p:txBody>
      </p:sp>
      <p:pic>
        <p:nvPicPr>
          <p:cNvPr id="11" name="Shape 17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4050018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 name="Shape 184"/>
          <p:cNvSpPr/>
          <p:nvPr/>
        </p:nvSpPr>
        <p:spPr>
          <a:xfrm>
            <a:off x="4350200" y="0"/>
            <a:ext cx="4793700" cy="5151300"/>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5" name="Shape 186"/>
          <p:cNvSpPr txBox="1">
            <a:spLocks noGrp="1"/>
          </p:cNvSpPr>
          <p:nvPr>
            <p:ph type="title"/>
          </p:nvPr>
        </p:nvSpPr>
        <p:spPr>
          <a:xfrm>
            <a:off x="5310889" y="590275"/>
            <a:ext cx="3390900" cy="22848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Source Code Pro"/>
              <a:buNone/>
            </a:pPr>
            <a:r>
              <a:rPr lang="en-US" sz="3996" b="0" i="0" u="none" strike="noStrike" cap="none">
                <a:solidFill>
                  <a:srgbClr val="FFFFFF"/>
                </a:solidFill>
                <a:latin typeface="Source Code Pro"/>
                <a:sym typeface="Source Code Pro"/>
              </a:rPr>
              <a:t>Click to edit Master title style</a:t>
            </a:r>
            <a:endParaRPr lang="en" sz="3996" b="0" i="0" u="none" strike="noStrike" cap="none">
              <a:solidFill>
                <a:srgbClr val="FFFFFF"/>
              </a:solidFill>
              <a:latin typeface="Source Code Pro"/>
              <a:ea typeface="Source Code Pro"/>
              <a:cs typeface="Source Code Pro"/>
              <a:sym typeface="Source Code Pro"/>
            </a:endParaRPr>
          </a:p>
        </p:txBody>
      </p:sp>
      <p:sp>
        <p:nvSpPr>
          <p:cNvPr id="6" name="Shape 187"/>
          <p:cNvSpPr/>
          <p:nvPr/>
        </p:nvSpPr>
        <p:spPr>
          <a:xfrm>
            <a:off x="3150907" y="0"/>
            <a:ext cx="2399399" cy="5151300"/>
          </a:xfrm>
          <a:prstGeom prst="triangle">
            <a:avLst>
              <a:gd name="adj" fmla="val 50000"/>
            </a:avLst>
          </a:prstGeom>
          <a:solidFill>
            <a:srgbClr val="FFFFFF"/>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7" name="Shape 188"/>
          <p:cNvSpPr txBox="1">
            <a:spLocks noGrp="1"/>
          </p:cNvSpPr>
          <p:nvPr>
            <p:ph type="body" idx="1"/>
          </p:nvPr>
        </p:nvSpPr>
        <p:spPr>
          <a:xfrm>
            <a:off x="677607" y="771401"/>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398" b="0" i="0" u="none" strike="noStrike" cap="none">
                <a:solidFill>
                  <a:srgbClr val="434343"/>
                </a:solidFill>
                <a:latin typeface="Calibri"/>
                <a:cs typeface="Calibri"/>
                <a:sym typeface="Calibri"/>
              </a:rPr>
              <a:t>Fifth level</a:t>
            </a:r>
            <a:endParaRPr lang="en" sz="2398" b="0" i="0" u="none" strike="noStrike" cap="none">
              <a:solidFill>
                <a:srgbClr val="434343"/>
              </a:solidFill>
              <a:latin typeface="Calibri"/>
              <a:ea typeface="Calibri"/>
              <a:cs typeface="Calibri"/>
              <a:sym typeface="Calibri"/>
            </a:endParaRPr>
          </a:p>
        </p:txBody>
      </p:sp>
      <p:pic>
        <p:nvPicPr>
          <p:cNvPr id="8" name="Shape 18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18856373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44"/>
        <p:cNvGrpSpPr/>
        <p:nvPr/>
      </p:nvGrpSpPr>
      <p:grpSpPr>
        <a:xfrm>
          <a:off x="0" y="0"/>
          <a:ext cx="0" cy="0"/>
          <a:chOff x="0" y="0"/>
          <a:chExt cx="0" cy="0"/>
        </a:xfrm>
      </p:grpSpPr>
      <p:sp>
        <p:nvSpPr>
          <p:cNvPr id="5" name="Shape 68"/>
          <p:cNvSpPr/>
          <p:nvPr/>
        </p:nvSpPr>
        <p:spPr>
          <a:xfrm>
            <a:off x="0" y="2206329"/>
            <a:ext cx="9144000" cy="2936999"/>
          </a:xfrm>
          <a:prstGeom prst="rect">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6" name="Shape 69"/>
          <p:cNvSpPr txBox="1">
            <a:spLocks noGrp="1"/>
          </p:cNvSpPr>
          <p:nvPr>
            <p:ph type="title"/>
          </p:nvPr>
        </p:nvSpPr>
        <p:spPr>
          <a:xfrm>
            <a:off x="720000" y="308200"/>
            <a:ext cx="7704000" cy="572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797" b="0" i="0" u="none" strike="noStrike" cap="none">
                <a:solidFill>
                  <a:srgbClr val="3A9ED9"/>
                </a:solidFill>
                <a:latin typeface="Source Code Pro"/>
                <a:sym typeface="Source Code Pro"/>
              </a:rPr>
              <a:t>Click to edit Master title style</a:t>
            </a:r>
            <a:endParaRPr lang="en" sz="2797" b="0" i="0" u="none" strike="noStrike" cap="none">
              <a:solidFill>
                <a:srgbClr val="3A9ED9"/>
              </a:solidFill>
              <a:latin typeface="Source Code Pro"/>
              <a:ea typeface="Source Code Pro"/>
              <a:cs typeface="Source Code Pro"/>
              <a:sym typeface="Source Code Pro"/>
            </a:endParaRPr>
          </a:p>
        </p:txBody>
      </p:sp>
      <p:pic>
        <p:nvPicPr>
          <p:cNvPr id="7" name="Shape 70" descr="megan.png"/>
          <p:cNvPicPr preferRelativeResize="0"/>
          <p:nvPr/>
        </p:nvPicPr>
        <p:blipFill rotWithShape="1">
          <a:blip r:embed="rId2">
            <a:alphaModFix/>
          </a:blip>
          <a:srcRect/>
          <a:stretch/>
        </p:blipFill>
        <p:spPr>
          <a:xfrm>
            <a:off x="1520895" y="1427376"/>
            <a:ext cx="1544624" cy="1544625"/>
          </a:xfrm>
          <a:prstGeom prst="rect">
            <a:avLst/>
          </a:prstGeom>
          <a:noFill/>
          <a:ln>
            <a:noFill/>
          </a:ln>
        </p:spPr>
      </p:pic>
      <p:pic>
        <p:nvPicPr>
          <p:cNvPr id="8" name="Shape 71" descr="jennifer.png"/>
          <p:cNvPicPr preferRelativeResize="0"/>
          <p:nvPr/>
        </p:nvPicPr>
        <p:blipFill rotWithShape="1">
          <a:blip r:embed="rId3">
            <a:alphaModFix/>
          </a:blip>
          <a:srcRect/>
          <a:stretch/>
        </p:blipFill>
        <p:spPr>
          <a:xfrm>
            <a:off x="3799691" y="1427375"/>
            <a:ext cx="1544624" cy="1544625"/>
          </a:xfrm>
          <a:prstGeom prst="rect">
            <a:avLst/>
          </a:prstGeom>
          <a:noFill/>
          <a:ln>
            <a:noFill/>
          </a:ln>
        </p:spPr>
      </p:pic>
      <p:sp>
        <p:nvSpPr>
          <p:cNvPr id="9" name="Shape 72"/>
          <p:cNvSpPr txBox="1"/>
          <p:nvPr/>
        </p:nvSpPr>
        <p:spPr>
          <a:xfrm>
            <a:off x="1334562" y="3288051"/>
            <a:ext cx="1917300" cy="648899"/>
          </a:xfrm>
          <a:prstGeom prst="rect">
            <a:avLst/>
          </a:prstGeom>
          <a:noFill/>
          <a:ln>
            <a:noFill/>
          </a:ln>
        </p:spPr>
        <p:txBody>
          <a:bodyPr lIns="91340" tIns="91340" rIns="91340" bIns="91340" anchor="t" anchorCtr="0">
            <a:noAutofit/>
          </a:bodyPr>
          <a:lstStyle/>
          <a:p>
            <a:pPr algn="ctr">
              <a:buClr>
                <a:srgbClr val="FFFFFF"/>
              </a:buClr>
              <a:buSzPct val="25000"/>
              <a:buFont typeface="Arial"/>
              <a:buNone/>
            </a:pPr>
            <a:r>
              <a:rPr lang="en" sz="1599" b="1" kern="1200">
                <a:solidFill>
                  <a:srgbClr val="FFFFFF"/>
                </a:solidFill>
                <a:latin typeface="Calibri"/>
                <a:ea typeface="Calibri"/>
                <a:cs typeface="Calibri"/>
                <a:sym typeface="Calibri"/>
              </a:rPr>
              <a:t>NAME</a:t>
            </a:r>
          </a:p>
          <a:p>
            <a:pPr algn="ctr">
              <a:buClr>
                <a:srgbClr val="FFFFFF"/>
              </a:buClr>
              <a:buSzPct val="25000"/>
              <a:buFont typeface="Arial"/>
              <a:buNone/>
            </a:pPr>
            <a:r>
              <a:rPr lang="en" sz="1199" kern="1200">
                <a:solidFill>
                  <a:srgbClr val="FFFFFF"/>
                </a:solidFill>
                <a:latin typeface="Calibri"/>
                <a:ea typeface="Calibri"/>
                <a:cs typeface="Calibri"/>
                <a:sym typeface="Calibri"/>
              </a:rPr>
              <a:t>Title Here</a:t>
            </a:r>
          </a:p>
        </p:txBody>
      </p:sp>
      <p:sp>
        <p:nvSpPr>
          <p:cNvPr id="10" name="Shape 73"/>
          <p:cNvSpPr txBox="1"/>
          <p:nvPr/>
        </p:nvSpPr>
        <p:spPr>
          <a:xfrm>
            <a:off x="3455696" y="3288051"/>
            <a:ext cx="2232599" cy="648899"/>
          </a:xfrm>
          <a:prstGeom prst="rect">
            <a:avLst/>
          </a:prstGeom>
          <a:noFill/>
          <a:ln>
            <a:noFill/>
          </a:ln>
        </p:spPr>
        <p:txBody>
          <a:bodyPr lIns="91340" tIns="91340" rIns="91340" bIns="91340" anchor="t" anchorCtr="0">
            <a:noAutofit/>
          </a:bodyPr>
          <a:lstStyle/>
          <a:p>
            <a:pPr algn="ctr">
              <a:buClr>
                <a:srgbClr val="F3F3F3"/>
              </a:buClr>
              <a:buSzPct val="25000"/>
              <a:buFont typeface="Arial"/>
              <a:buNone/>
            </a:pPr>
            <a:r>
              <a:rPr lang="en" sz="1599" b="1" kern="1200">
                <a:solidFill>
                  <a:srgbClr val="F3F3F3"/>
                </a:solidFill>
                <a:latin typeface="Calibri"/>
                <a:ea typeface="Calibri"/>
                <a:cs typeface="Calibri"/>
                <a:sym typeface="Calibri"/>
              </a:rPr>
              <a:t>NAME</a:t>
            </a:r>
          </a:p>
          <a:p>
            <a:pPr algn="ctr">
              <a:buClr>
                <a:srgbClr val="000000"/>
              </a:buClr>
              <a:buSzPct val="25000"/>
              <a:buFont typeface="Arial"/>
              <a:buNone/>
            </a:pPr>
            <a:r>
              <a:rPr lang="en" sz="1199" kern="1200">
                <a:latin typeface="Calibri"/>
                <a:ea typeface="Calibri"/>
                <a:cs typeface="Calibri"/>
                <a:sym typeface="Calibri"/>
              </a:rPr>
              <a:t>Title Here</a:t>
            </a:r>
          </a:p>
        </p:txBody>
      </p:sp>
      <p:pic>
        <p:nvPicPr>
          <p:cNvPr id="11" name="Shape 74" descr="megan.png"/>
          <p:cNvPicPr preferRelativeResize="0"/>
          <p:nvPr/>
        </p:nvPicPr>
        <p:blipFill rotWithShape="1">
          <a:blip r:embed="rId2">
            <a:alphaModFix/>
          </a:blip>
          <a:srcRect/>
          <a:stretch/>
        </p:blipFill>
        <p:spPr>
          <a:xfrm>
            <a:off x="6078496" y="1427376"/>
            <a:ext cx="1544624" cy="1544625"/>
          </a:xfrm>
          <a:prstGeom prst="rect">
            <a:avLst/>
          </a:prstGeom>
          <a:noFill/>
          <a:ln>
            <a:noFill/>
          </a:ln>
        </p:spPr>
      </p:pic>
      <p:sp>
        <p:nvSpPr>
          <p:cNvPr id="12" name="Shape 75"/>
          <p:cNvSpPr txBox="1"/>
          <p:nvPr/>
        </p:nvSpPr>
        <p:spPr>
          <a:xfrm>
            <a:off x="5892112" y="3288051"/>
            <a:ext cx="1917300" cy="648899"/>
          </a:xfrm>
          <a:prstGeom prst="rect">
            <a:avLst/>
          </a:prstGeom>
          <a:noFill/>
          <a:ln>
            <a:noFill/>
          </a:ln>
        </p:spPr>
        <p:txBody>
          <a:bodyPr lIns="91340" tIns="91340" rIns="91340" bIns="91340" anchor="t" anchorCtr="0">
            <a:noAutofit/>
          </a:bodyPr>
          <a:lstStyle/>
          <a:p>
            <a:pPr algn="ctr">
              <a:buClr>
                <a:srgbClr val="FFFFFF"/>
              </a:buClr>
              <a:buSzPct val="25000"/>
              <a:buFont typeface="Arial"/>
              <a:buNone/>
            </a:pPr>
            <a:r>
              <a:rPr lang="en" sz="1599" b="1" kern="1200">
                <a:solidFill>
                  <a:srgbClr val="FFFFFF"/>
                </a:solidFill>
                <a:latin typeface="Calibri"/>
                <a:ea typeface="Calibri"/>
                <a:cs typeface="Calibri"/>
                <a:sym typeface="Calibri"/>
              </a:rPr>
              <a:t>NAME</a:t>
            </a:r>
          </a:p>
          <a:p>
            <a:pPr algn="ctr">
              <a:buClr>
                <a:srgbClr val="000000"/>
              </a:buClr>
              <a:buSzPct val="25000"/>
              <a:buFont typeface="Arial"/>
              <a:buNone/>
            </a:pPr>
            <a:r>
              <a:rPr lang="en" sz="1199" kern="1200">
                <a:latin typeface="Calibri"/>
                <a:ea typeface="Calibri"/>
                <a:cs typeface="Calibri"/>
                <a:sym typeface="Calibri"/>
              </a:rPr>
              <a:t>Title Here</a:t>
            </a:r>
          </a:p>
        </p:txBody>
      </p:sp>
      <p:pic>
        <p:nvPicPr>
          <p:cNvPr id="13" name="Shape 76" descr="metis-mini.png"/>
          <p:cNvPicPr preferRelativeResize="0"/>
          <p:nvPr/>
        </p:nvPicPr>
        <p:blipFill rotWithShape="1">
          <a:blip r:embed="rId4">
            <a:alphaModFix amt="25000"/>
          </a:blip>
          <a:srcRect/>
          <a:stretch/>
        </p:blipFill>
        <p:spPr>
          <a:xfrm>
            <a:off x="4408787" y="4444076"/>
            <a:ext cx="326424" cy="384999"/>
          </a:xfrm>
          <a:prstGeom prst="rect">
            <a:avLst/>
          </a:prstGeom>
          <a:noFill/>
          <a:ln>
            <a:noFill/>
          </a:ln>
        </p:spPr>
      </p:pic>
    </p:spTree>
    <p:extLst>
      <p:ext uri="{BB962C8B-B14F-4D97-AF65-F5344CB8AC3E}">
        <p14:creationId xmlns:p14="http://schemas.microsoft.com/office/powerpoint/2010/main" val="10127378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48"/>
        <p:cNvGrpSpPr/>
        <p:nvPr/>
      </p:nvGrpSpPr>
      <p:grpSpPr>
        <a:xfrm>
          <a:off x="0" y="0"/>
          <a:ext cx="0" cy="0"/>
          <a:chOff x="0" y="0"/>
          <a:chExt cx="0" cy="0"/>
        </a:xfrm>
      </p:grpSpPr>
      <p:sp>
        <p:nvSpPr>
          <p:cNvPr id="3" name="Shape 210"/>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5" name="Shape 212"/>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6" name="Shape 213"/>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7" name="Shape 21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8" name="Shape 215"/>
          <p:cNvSpPr txBox="1">
            <a:spLocks/>
          </p:cNvSpPr>
          <p:nvPr/>
        </p:nvSpPr>
        <p:spPr>
          <a:xfrm>
            <a:off x="1038875" y="874125"/>
            <a:ext cx="6703800" cy="8427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3598" kern="1200">
                <a:solidFill>
                  <a:srgbClr val="3A9ED9"/>
                </a:solidFill>
                <a:latin typeface="Source Code Pro"/>
                <a:ea typeface="Source Code Pro"/>
                <a:cs typeface="Source Code Pro"/>
                <a:sym typeface="Source Code Pro"/>
              </a:rPr>
              <a:t>/ headline goes here /</a:t>
            </a:r>
          </a:p>
        </p:txBody>
      </p:sp>
      <p:sp>
        <p:nvSpPr>
          <p:cNvPr id="9" name="Shape 216"/>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26310352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Blank">
    <p:spTree>
      <p:nvGrpSpPr>
        <p:cNvPr id="1" name="Shape 48"/>
        <p:cNvGrpSpPr/>
        <p:nvPr/>
      </p:nvGrpSpPr>
      <p:grpSpPr>
        <a:xfrm>
          <a:off x="0" y="0"/>
          <a:ext cx="0" cy="0"/>
          <a:chOff x="0" y="0"/>
          <a:chExt cx="0" cy="0"/>
        </a:xfrm>
      </p:grpSpPr>
      <p:sp>
        <p:nvSpPr>
          <p:cNvPr id="10" name="Shape 221"/>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2" name="Shape 223"/>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3" name="Shape 224"/>
          <p:cNvSpPr/>
          <p:nvPr/>
        </p:nvSpPr>
        <p:spPr>
          <a:xfrm>
            <a:off x="0" y="0"/>
            <a:ext cx="3048000" cy="13239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14" name="Shape 22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15" name="Shape 226"/>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
        <p:nvSpPr>
          <p:cNvPr id="16" name="Shape 227"/>
          <p:cNvSpPr txBox="1">
            <a:spLocks/>
          </p:cNvSpPr>
          <p:nvPr/>
        </p:nvSpPr>
        <p:spPr>
          <a:xfrm>
            <a:off x="26665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001</a:t>
            </a:r>
          </a:p>
        </p:txBody>
      </p:sp>
    </p:spTree>
    <p:extLst>
      <p:ext uri="{BB962C8B-B14F-4D97-AF65-F5344CB8AC3E}">
        <p14:creationId xmlns:p14="http://schemas.microsoft.com/office/powerpoint/2010/main" val="2612971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r>
              <a:rPr lang="en-US"/>
              <a:t>Click to edit Master title style</a:t>
            </a:r>
            <a:endParaRPr/>
          </a:p>
        </p:txBody>
      </p:sp>
      <p:sp>
        <p:nvSpPr>
          <p:cNvPr id="38" name="Shape 38"/>
          <p:cNvSpPr txBox="1">
            <a:spLocks noGrp="1"/>
          </p:cNvSpPr>
          <p:nvPr>
            <p:ph type="subTitle" idx="1"/>
          </p:nvPr>
        </p:nvSpPr>
        <p:spPr>
          <a:xfrm>
            <a:off x="265500" y="2803075"/>
            <a:ext cx="4045199"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39" name="Shape 39"/>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3pPr>
            <a:lvl4pPr marL="1371600" marR="0" lvl="3"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40" name="Shape 4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15638460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Blank">
    <p:spTree>
      <p:nvGrpSpPr>
        <p:cNvPr id="1" name="Shape 48"/>
        <p:cNvGrpSpPr/>
        <p:nvPr/>
      </p:nvGrpSpPr>
      <p:grpSpPr>
        <a:xfrm>
          <a:off x="0" y="0"/>
          <a:ext cx="0" cy="0"/>
          <a:chOff x="0" y="0"/>
          <a:chExt cx="0" cy="0"/>
        </a:xfrm>
      </p:grpSpPr>
      <p:sp>
        <p:nvSpPr>
          <p:cNvPr id="9" name="Shape 232"/>
          <p:cNvSpPr/>
          <p:nvPr/>
        </p:nvSpPr>
        <p:spPr>
          <a:xfrm>
            <a:off x="6096000" y="2"/>
            <a:ext cx="3048000" cy="1182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234"/>
          <p:cNvSpPr/>
          <p:nvPr/>
        </p:nvSpPr>
        <p:spPr>
          <a:xfrm>
            <a:off x="3048000" y="0"/>
            <a:ext cx="3048000" cy="13239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235"/>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20" name="Shape 23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37"/>
          <p:cNvSpPr txBox="1">
            <a:spLocks/>
          </p:cNvSpPr>
          <p:nvPr/>
        </p:nvSpPr>
        <p:spPr>
          <a:xfrm>
            <a:off x="332105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002</a:t>
            </a:r>
          </a:p>
        </p:txBody>
      </p:sp>
      <p:sp>
        <p:nvSpPr>
          <p:cNvPr id="22" name="Shape 238"/>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26288067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Blank">
    <p:spTree>
      <p:nvGrpSpPr>
        <p:cNvPr id="1" name="Shape 48"/>
        <p:cNvGrpSpPr/>
        <p:nvPr/>
      </p:nvGrpSpPr>
      <p:grpSpPr>
        <a:xfrm>
          <a:off x="0" y="0"/>
          <a:ext cx="0" cy="0"/>
          <a:chOff x="0" y="0"/>
          <a:chExt cx="0" cy="0"/>
        </a:xfrm>
      </p:grpSpPr>
      <p:sp>
        <p:nvSpPr>
          <p:cNvPr id="9" name="Shape 243"/>
          <p:cNvSpPr/>
          <p:nvPr/>
        </p:nvSpPr>
        <p:spPr>
          <a:xfrm>
            <a:off x="6096000" y="0"/>
            <a:ext cx="3048000" cy="1323900"/>
          </a:xfrm>
          <a:prstGeom prst="rect">
            <a:avLst/>
          </a:prstGeom>
          <a:solidFill>
            <a:srgbClr val="EF3969"/>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8" name="Shape 245"/>
          <p:cNvSpPr/>
          <p:nvPr/>
        </p:nvSpPr>
        <p:spPr>
          <a:xfrm>
            <a:off x="3048000" y="2"/>
            <a:ext cx="3048000" cy="118200"/>
          </a:xfrm>
          <a:prstGeom prst="rect">
            <a:avLst/>
          </a:prstGeom>
          <a:solidFill>
            <a:srgbClr val="ED0096"/>
          </a:solidFill>
          <a:ln>
            <a:noFill/>
          </a:ln>
        </p:spPr>
        <p:txBody>
          <a:bodyPr lIns="91340" tIns="91340" rIns="91340" bIns="91340" anchor="ctr" anchorCtr="0">
            <a:noAutofit/>
          </a:bodyPr>
          <a:lstStyle/>
          <a:p>
            <a:pPr>
              <a:buClr>
                <a:srgbClr val="000000"/>
              </a:buClr>
              <a:buFont typeface="Arial"/>
              <a:buNone/>
            </a:pPr>
            <a:endParaRPr sz="1399" kern="1200"/>
          </a:p>
        </p:txBody>
      </p:sp>
      <p:sp>
        <p:nvSpPr>
          <p:cNvPr id="19" name="Shape 246"/>
          <p:cNvSpPr/>
          <p:nvPr/>
        </p:nvSpPr>
        <p:spPr>
          <a:xfrm>
            <a:off x="0" y="2"/>
            <a:ext cx="3048000" cy="118200"/>
          </a:xfrm>
          <a:prstGeom prst="rect">
            <a:avLst/>
          </a:prstGeom>
          <a:solidFill>
            <a:srgbClr val="3A9ED9"/>
          </a:solidFill>
          <a:ln>
            <a:noFill/>
          </a:ln>
        </p:spPr>
        <p:txBody>
          <a:bodyPr lIns="91340" tIns="91340" rIns="91340" bIns="91340" anchor="ctr" anchorCtr="0">
            <a:noAutofit/>
          </a:bodyPr>
          <a:lstStyle/>
          <a:p>
            <a:pPr>
              <a:buClr>
                <a:srgbClr val="000000"/>
              </a:buClr>
              <a:buFont typeface="Arial"/>
              <a:buNone/>
            </a:pPr>
            <a:endParaRPr sz="1399" kern="1200"/>
          </a:p>
        </p:txBody>
      </p:sp>
      <p:pic>
        <p:nvPicPr>
          <p:cNvPr id="20" name="Shape 247"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1" name="Shape 248"/>
          <p:cNvSpPr txBox="1">
            <a:spLocks/>
          </p:cNvSpPr>
          <p:nvPr/>
        </p:nvSpPr>
        <p:spPr>
          <a:xfrm>
            <a:off x="6319900" y="170501"/>
            <a:ext cx="2415300" cy="966900"/>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Section </a:t>
            </a:r>
          </a:p>
          <a:p>
            <a:pPr>
              <a:buClr>
                <a:srgbClr val="000000"/>
              </a:buClr>
              <a:buSzPct val="25000"/>
              <a:buFont typeface="Source Code Pro"/>
              <a:buNone/>
            </a:pPr>
            <a:r>
              <a:rPr lang="en" sz="2398" kern="1200">
                <a:solidFill>
                  <a:srgbClr val="FFFFFF"/>
                </a:solidFill>
                <a:latin typeface="Source Code Pro"/>
                <a:ea typeface="Source Code Pro"/>
                <a:cs typeface="Source Code Pro"/>
                <a:sym typeface="Source Code Pro"/>
              </a:rPr>
              <a:t>003</a:t>
            </a:r>
          </a:p>
        </p:txBody>
      </p:sp>
      <p:sp>
        <p:nvSpPr>
          <p:cNvPr id="22" name="Shape 249"/>
          <p:cNvSpPr txBox="1">
            <a:spLocks/>
          </p:cNvSpPr>
          <p:nvPr/>
        </p:nvSpPr>
        <p:spPr>
          <a:xfrm>
            <a:off x="1038875" y="1951701"/>
            <a:ext cx="6703800" cy="2281799"/>
          </a:xfrm>
          <a:prstGeom prst="rect">
            <a:avLst/>
          </a:prstGeom>
          <a:noFill/>
          <a:ln>
            <a:noFill/>
          </a:ln>
        </p:spPr>
        <p:txBody>
          <a:bodyPr lIns="91340" tIns="91340" rIns="91340" bIns="9134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000000"/>
              </a:buClr>
              <a:buSzPct val="25000"/>
              <a:buFont typeface="Source Code Pro"/>
              <a:buNone/>
            </a:pPr>
            <a:r>
              <a:rPr lang="en" sz="2398" kern="12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29778532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Blank">
    <p:spTree>
      <p:nvGrpSpPr>
        <p:cNvPr id="1" name="Shape 48"/>
        <p:cNvGrpSpPr/>
        <p:nvPr/>
      </p:nvGrpSpPr>
      <p:grpSpPr>
        <a:xfrm>
          <a:off x="0" y="0"/>
          <a:ext cx="0" cy="0"/>
          <a:chOff x="0" y="0"/>
          <a:chExt cx="0" cy="0"/>
        </a:xfrm>
      </p:grpSpPr>
      <p:sp>
        <p:nvSpPr>
          <p:cNvPr id="8" name="Shape 254"/>
          <p:cNvSpPr txBox="1">
            <a:spLocks noGrp="1"/>
          </p:cNvSpPr>
          <p:nvPr>
            <p:ph type="title"/>
          </p:nvPr>
        </p:nvSpPr>
        <p:spPr>
          <a:xfrm>
            <a:off x="464107" y="1644152"/>
            <a:ext cx="4900499" cy="127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5995" b="1" i="0" u="none" strike="noStrike" cap="none">
                <a:solidFill>
                  <a:srgbClr val="ED0096"/>
                </a:solidFill>
                <a:latin typeface="Source Code Pro"/>
                <a:sym typeface="Source Code Pro"/>
              </a:rPr>
              <a:t>Click to edit Master title style</a:t>
            </a:r>
            <a:endParaRPr lang="en" sz="5995" b="1" i="0" u="none" strike="noStrike" cap="none">
              <a:solidFill>
                <a:srgbClr val="ED0096"/>
              </a:solidFill>
              <a:latin typeface="Source Code Pro"/>
              <a:ea typeface="Source Code Pro"/>
              <a:cs typeface="Source Code Pro"/>
              <a:sym typeface="Source Code Pro"/>
            </a:endParaRPr>
          </a:p>
        </p:txBody>
      </p:sp>
      <p:pic>
        <p:nvPicPr>
          <p:cNvPr id="10" name="Shape 25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11" name="Shape 256"/>
          <p:cNvCxnSpPr/>
          <p:nvPr/>
        </p:nvCxnSpPr>
        <p:spPr>
          <a:xfrm>
            <a:off x="6" y="3082200"/>
            <a:ext cx="5322899" cy="0"/>
          </a:xfrm>
          <a:prstGeom prst="straightConnector1">
            <a:avLst/>
          </a:prstGeom>
          <a:noFill/>
          <a:ln w="19050" cap="flat" cmpd="sng">
            <a:solidFill>
              <a:srgbClr val="ED0096"/>
            </a:solidFill>
            <a:prstDash val="solid"/>
            <a:round/>
            <a:headEnd type="none" w="med" len="med"/>
            <a:tailEnd type="none" w="med" len="med"/>
          </a:ln>
        </p:spPr>
      </p:cxnSp>
      <p:sp>
        <p:nvSpPr>
          <p:cNvPr id="12" name="Shape 257"/>
          <p:cNvSpPr/>
          <p:nvPr/>
        </p:nvSpPr>
        <p:spPr>
          <a:xfrm rot="10800000">
            <a:off x="7958099" y="0"/>
            <a:ext cx="1185900" cy="1185900"/>
          </a:xfrm>
          <a:prstGeom prst="rtTriangle">
            <a:avLst/>
          </a:prstGeom>
          <a:solidFill>
            <a:srgbClr val="235F83"/>
          </a:solidFill>
          <a:ln>
            <a:noFill/>
          </a:ln>
        </p:spPr>
        <p:txBody>
          <a:bodyPr lIns="91340" tIns="91340" rIns="91340" bIns="91340" anchor="ctr" anchorCtr="0">
            <a:noAutofit/>
          </a:bodyPr>
          <a:lstStyle/>
          <a:p>
            <a:pPr>
              <a:buClr>
                <a:srgbClr val="000000"/>
              </a:buClr>
              <a:buFont typeface="Arial"/>
              <a:buNone/>
            </a:pPr>
            <a:endParaRPr sz="1399" kern="1200"/>
          </a:p>
        </p:txBody>
      </p:sp>
    </p:spTree>
    <p:extLst>
      <p:ext uri="{BB962C8B-B14F-4D97-AF65-F5344CB8AC3E}">
        <p14:creationId xmlns:p14="http://schemas.microsoft.com/office/powerpoint/2010/main" val="24380970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13" y="744576"/>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196"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196">
                <a:solidFill>
                  <a:schemeClr val="dk1"/>
                </a:solidFill>
              </a:defRPr>
            </a:lvl2pPr>
            <a:lvl3pPr lvl="2" indent="0" algn="ctr">
              <a:spcBef>
                <a:spcPts val="0"/>
              </a:spcBef>
              <a:buClr>
                <a:schemeClr val="dk1"/>
              </a:buClr>
              <a:buFont typeface="Arial"/>
              <a:buNone/>
              <a:defRPr sz="5196">
                <a:solidFill>
                  <a:schemeClr val="dk1"/>
                </a:solidFill>
              </a:defRPr>
            </a:lvl3pPr>
            <a:lvl4pPr lvl="3" indent="0" algn="ctr">
              <a:spcBef>
                <a:spcPts val="0"/>
              </a:spcBef>
              <a:buClr>
                <a:schemeClr val="dk1"/>
              </a:buClr>
              <a:buFont typeface="Arial"/>
              <a:buNone/>
              <a:defRPr sz="5196">
                <a:solidFill>
                  <a:schemeClr val="dk1"/>
                </a:solidFill>
              </a:defRPr>
            </a:lvl4pPr>
            <a:lvl5pPr lvl="4" indent="0" algn="ctr">
              <a:spcBef>
                <a:spcPts val="0"/>
              </a:spcBef>
              <a:buClr>
                <a:schemeClr val="dk1"/>
              </a:buClr>
              <a:buFont typeface="Arial"/>
              <a:buNone/>
              <a:defRPr sz="5196">
                <a:solidFill>
                  <a:schemeClr val="dk1"/>
                </a:solidFill>
              </a:defRPr>
            </a:lvl5pPr>
            <a:lvl6pPr lvl="5" indent="0" algn="ctr">
              <a:spcBef>
                <a:spcPts val="0"/>
              </a:spcBef>
              <a:buClr>
                <a:schemeClr val="dk1"/>
              </a:buClr>
              <a:buFont typeface="Arial"/>
              <a:buNone/>
              <a:defRPr sz="5196">
                <a:solidFill>
                  <a:schemeClr val="dk1"/>
                </a:solidFill>
              </a:defRPr>
            </a:lvl6pPr>
            <a:lvl7pPr lvl="6" indent="0" algn="ctr">
              <a:spcBef>
                <a:spcPts val="0"/>
              </a:spcBef>
              <a:buClr>
                <a:schemeClr val="dk1"/>
              </a:buClr>
              <a:buFont typeface="Arial"/>
              <a:buNone/>
              <a:defRPr sz="5196">
                <a:solidFill>
                  <a:schemeClr val="dk1"/>
                </a:solidFill>
              </a:defRPr>
            </a:lvl7pPr>
            <a:lvl8pPr lvl="7" indent="0" algn="ctr">
              <a:spcBef>
                <a:spcPts val="0"/>
              </a:spcBef>
              <a:buClr>
                <a:schemeClr val="dk1"/>
              </a:buClr>
              <a:buFont typeface="Arial"/>
              <a:buNone/>
              <a:defRPr sz="5196">
                <a:solidFill>
                  <a:schemeClr val="dk1"/>
                </a:solidFill>
              </a:defRPr>
            </a:lvl8pPr>
            <a:lvl9pPr lvl="8" indent="0" algn="ctr">
              <a:spcBef>
                <a:spcPts val="0"/>
              </a:spcBef>
              <a:buClr>
                <a:schemeClr val="dk1"/>
              </a:buClr>
              <a:buFont typeface="Arial"/>
              <a:buNone/>
              <a:defRPr sz="5196">
                <a:solidFill>
                  <a:schemeClr val="dk1"/>
                </a:solidFill>
              </a:defRPr>
            </a:lvl9pPr>
          </a:lstStyle>
          <a:p>
            <a:r>
              <a:rPr lang="en-US"/>
              <a:t>Click to edit Master title style</a:t>
            </a:r>
            <a:endParaRPr/>
          </a:p>
        </p:txBody>
      </p:sp>
      <p:sp>
        <p:nvSpPr>
          <p:cNvPr id="11" name="Shape 11"/>
          <p:cNvSpPr txBox="1">
            <a:spLocks noGrp="1"/>
          </p:cNvSpPr>
          <p:nvPr>
            <p:ph type="subTitle" idx="1"/>
          </p:nvPr>
        </p:nvSpPr>
        <p:spPr>
          <a:xfrm>
            <a:off x="311707"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1pPr>
            <a:lvl2pPr marL="456792" marR="0" lvl="1"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2pPr>
            <a:lvl3pPr marL="913584" marR="0" lvl="2"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3pPr>
            <a:lvl4pPr marL="1370376" marR="0" lvl="3"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4pPr>
            <a:lvl5pPr marL="1827167" marR="0" lvl="4"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5pPr>
            <a:lvl6pPr marL="2283960" marR="0" lvl="5"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6pPr>
            <a:lvl7pPr marL="2740751" marR="0" lvl="6"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7pPr>
            <a:lvl8pPr marL="3197544" marR="0" lvl="7"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8pPr>
            <a:lvl9pPr marL="3654335" marR="0" lvl="8" indent="0" algn="ctr" rtl="0">
              <a:lnSpc>
                <a:spcPct val="100000"/>
              </a:lnSpc>
              <a:spcBef>
                <a:spcPts val="0"/>
              </a:spcBef>
              <a:spcAft>
                <a:spcPts val="0"/>
              </a:spcAft>
              <a:buClr>
                <a:schemeClr val="lt2"/>
              </a:buClr>
              <a:buFont typeface="Arial"/>
              <a:buNone/>
              <a:defRPr sz="2797" b="0" i="0" u="none" strike="noStrike" cap="none">
                <a:solidFill>
                  <a:schemeClr val="lt2"/>
                </a:solidFill>
                <a:latin typeface="Arial"/>
                <a:ea typeface="Arial"/>
                <a:cs typeface="Arial"/>
                <a:sym typeface="Arial"/>
              </a:defRPr>
            </a:lvl9pPr>
          </a:lstStyle>
          <a:p>
            <a:r>
              <a:rPr lang="en-US"/>
              <a:t>Click to edit Master subtitle style</a:t>
            </a:r>
            <a:endParaRPr/>
          </a:p>
        </p:txBody>
      </p:sp>
      <p:sp>
        <p:nvSpPr>
          <p:cNvPr id="12" name="Shape 12"/>
          <p:cNvSpPr txBox="1">
            <a:spLocks noGrp="1"/>
          </p:cNvSpPr>
          <p:nvPr>
            <p:ph type="sldNum" idx="12"/>
          </p:nvPr>
        </p:nvSpPr>
        <p:spPr>
          <a:xfrm>
            <a:off x="8472464" y="4663216"/>
            <a:ext cx="548699" cy="393600"/>
          </a:xfrm>
          <a:prstGeom prst="rect">
            <a:avLst/>
          </a:prstGeom>
          <a:noFill/>
          <a:ln>
            <a:noFill/>
          </a:ln>
        </p:spPr>
        <p:txBody>
          <a:bodyPr lIns="91425" tIns="91425" rIns="91425" bIns="91425" anchor="ctr" anchorCtr="0">
            <a:noAutofit/>
          </a:bodyPr>
          <a:lstStyle/>
          <a:p>
            <a:pPr>
              <a:buClr>
                <a:srgbClr val="000000"/>
              </a:buClr>
              <a:buSzPct val="25000"/>
            </a:pPr>
            <a:fld id="{00000000-1234-1234-1234-123412341234}" type="slidenum">
              <a:rPr lang="en" kern="1200" smtClean="0"/>
              <a:pPr>
                <a:buClr>
                  <a:srgbClr val="000000"/>
                </a:buClr>
                <a:buSzPct val="25000"/>
              </a:pPr>
              <a:t>‹#›</a:t>
            </a:fld>
            <a:endParaRPr lang="en" kern="1200"/>
          </a:p>
        </p:txBody>
      </p:sp>
    </p:spTree>
    <p:extLst>
      <p:ext uri="{BB962C8B-B14F-4D97-AF65-F5344CB8AC3E}">
        <p14:creationId xmlns:p14="http://schemas.microsoft.com/office/powerpoint/2010/main" val="3288248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77877" y="445965"/>
            <a:ext cx="7788244" cy="369311"/>
          </a:xfrm>
          <a:prstGeom prst="rect">
            <a:avLst/>
          </a:prstGeom>
        </p:spPr>
        <p:txBody>
          <a:bodyPr lIns="0" tIns="0" rIns="0" bIns="0"/>
          <a:lstStyle>
            <a:lvl1pPr>
              <a:defRPr sz="2400" b="0" i="0">
                <a:solidFill>
                  <a:schemeClr val="accent3"/>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a:xfrm>
            <a:off x="677877" y="1169865"/>
            <a:ext cx="7788244" cy="369311"/>
          </a:xfrm>
          <a:prstGeom prst="rect">
            <a:avLst/>
          </a:prstGeom>
        </p:spPr>
        <p:txBody>
          <a:bodyPr lIns="0" tIns="0" rIns="0" bIns="0"/>
          <a:lstStyle>
            <a:lvl1pPr>
              <a:defRPr sz="2400" b="0" i="0">
                <a:solidFill>
                  <a:srgbClr val="7F7F7F"/>
                </a:solidFill>
                <a:latin typeface="Calibri"/>
                <a:cs typeface="Calibri"/>
              </a:defRPr>
            </a:lvl1pPr>
          </a:lstStyle>
          <a:p>
            <a:pPr lvl="0"/>
            <a:r>
              <a:rPr lang="en-US"/>
              <a:t>Edit Master text styles</a:t>
            </a:r>
          </a:p>
        </p:txBody>
      </p:sp>
      <p:sp>
        <p:nvSpPr>
          <p:cNvPr id="4" name="Holder 4"/>
          <p:cNvSpPr>
            <a:spLocks noGrp="1"/>
          </p:cNvSpPr>
          <p:nvPr>
            <p:ph type="ftr" sz="quarter" idx="5"/>
          </p:nvPr>
        </p:nvSpPr>
        <p:spPr>
          <a:xfrm>
            <a:off x="3108962" y="4783456"/>
            <a:ext cx="2926079" cy="276743"/>
          </a:xfrm>
          <a:prstGeom prst="rect">
            <a:avLst/>
          </a:prstGeom>
        </p:spPr>
        <p:txBody>
          <a:bodyPr lIns="0" tIns="0" rIns="0" bIns="0"/>
          <a:lstStyle>
            <a:lvl1pPr algn="ctr">
              <a:defRPr>
                <a:solidFill>
                  <a:schemeClr val="tx1">
                    <a:tint val="75000"/>
                  </a:schemeClr>
                </a:solidFill>
              </a:defRPr>
            </a:lvl1pPr>
          </a:lstStyle>
          <a:p>
            <a:endParaRPr lang="en-US" sz="1798" kern="1200">
              <a:solidFill>
                <a:srgbClr val="000000">
                  <a:tint val="75000"/>
                </a:srgbClr>
              </a:solidFill>
              <a:ea typeface=""/>
              <a:cs typeface=""/>
            </a:endParaRPr>
          </a:p>
        </p:txBody>
      </p:sp>
      <p:sp>
        <p:nvSpPr>
          <p:cNvPr id="5" name="Holder 5"/>
          <p:cNvSpPr>
            <a:spLocks noGrp="1"/>
          </p:cNvSpPr>
          <p:nvPr>
            <p:ph type="dt" sz="half" idx="6"/>
          </p:nvPr>
        </p:nvSpPr>
        <p:spPr>
          <a:xfrm>
            <a:off x="457200" y="4783456"/>
            <a:ext cx="2103120" cy="27674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z="1798" kern="1200">
                <a:solidFill>
                  <a:srgbClr val="000000">
                    <a:tint val="75000"/>
                  </a:srgbClr>
                </a:solidFill>
                <a:ea typeface=""/>
                <a:cs typeface=""/>
              </a:rPr>
              <a:pPr/>
              <a:t>5/28/18</a:t>
            </a:fld>
            <a:endParaRPr lang="en-US" sz="1798" kern="1200">
              <a:solidFill>
                <a:srgbClr val="000000">
                  <a:tint val="75000"/>
                </a:srgbClr>
              </a:solidFill>
              <a:ea typeface=""/>
              <a:cs typeface=""/>
            </a:endParaRPr>
          </a:p>
        </p:txBody>
      </p:sp>
      <p:sp>
        <p:nvSpPr>
          <p:cNvPr id="6" name="Holder 6"/>
          <p:cNvSpPr>
            <a:spLocks noGrp="1"/>
          </p:cNvSpPr>
          <p:nvPr>
            <p:ph type="sldNum" sz="quarter" idx="7"/>
          </p:nvPr>
        </p:nvSpPr>
        <p:spPr>
          <a:xfrm>
            <a:off x="6583680" y="4783456"/>
            <a:ext cx="2103120" cy="276743"/>
          </a:xfrm>
          <a:prstGeom prst="rect">
            <a:avLst/>
          </a:prstGeom>
        </p:spPr>
        <p:txBody>
          <a:bodyPr lIns="0" tIns="0" rIns="0" bIns="0"/>
          <a:lstStyle>
            <a:lvl1pPr algn="r">
              <a:defRPr>
                <a:solidFill>
                  <a:schemeClr val="tx1">
                    <a:tint val="75000"/>
                  </a:schemeClr>
                </a:solidFill>
              </a:defRPr>
            </a:lvl1pPr>
          </a:lstStyle>
          <a:p>
            <a:fld id="{B6F15528-21DE-4FAA-801E-634DDDAF4B2B}" type="slidenum">
              <a:rPr lang="uk-UA" sz="1798" kern="1200" smtClean="0">
                <a:solidFill>
                  <a:srgbClr val="000000">
                    <a:tint val="75000"/>
                  </a:srgbClr>
                </a:solidFill>
                <a:ea typeface=""/>
                <a:cs typeface=""/>
              </a:rPr>
              <a:pPr/>
              <a:t>‹#›</a:t>
            </a:fld>
            <a:endParaRPr lang="uk-UA" sz="1798" kern="1200">
              <a:solidFill>
                <a:srgbClr val="000000">
                  <a:tint val="75000"/>
                </a:srgbClr>
              </a:solidFill>
              <a:ea typeface=""/>
              <a:cs typeface=""/>
            </a:endParaRPr>
          </a:p>
        </p:txBody>
      </p:sp>
    </p:spTree>
    <p:extLst>
      <p:ext uri="{BB962C8B-B14F-4D97-AF65-F5344CB8AC3E}">
        <p14:creationId xmlns:p14="http://schemas.microsoft.com/office/powerpoint/2010/main" val="2081888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544214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956214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56187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04503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4013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pPr lvl="0"/>
            <a:r>
              <a:rPr lang="en-US"/>
              <a:t>Edit Master text styles</a:t>
            </a:r>
          </a:p>
        </p:txBody>
      </p:sp>
      <p:sp>
        <p:nvSpPr>
          <p:cNvPr id="43" name="Shape 4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22381730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97416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13622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46955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111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66781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54437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07007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4153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1_Title Slide with Radial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444687" y="2479420"/>
            <a:ext cx="8212888" cy="1102521"/>
          </a:xfrm>
          <a:prstGeom prst="rect">
            <a:avLst/>
          </a:prstGeom>
        </p:spPr>
        <p:txBody>
          <a:bodyPr lIns="0" tIns="0" rIns="0" bIns="0" anchor="b"/>
          <a:lstStyle>
            <a:lvl1pPr defTabSz="457200">
              <a:lnSpc>
                <a:spcPct val="80000"/>
              </a:lnSpc>
              <a:defRPr sz="6500" b="0">
                <a:solidFill>
                  <a:srgbClr val="000000"/>
                </a:solidFill>
                <a:latin typeface="Clear Sans Medium"/>
                <a:ea typeface="Clear Sans Medium"/>
                <a:cs typeface="Clear Sans Medium"/>
                <a:sym typeface="Clear Sans Medium"/>
              </a:defRPr>
            </a:lvl1pPr>
          </a:lstStyle>
          <a:p>
            <a:r>
              <a:t>Title Text</a:t>
            </a:r>
          </a:p>
        </p:txBody>
      </p:sp>
      <p:sp>
        <p:nvSpPr>
          <p:cNvPr id="231" name="Body Level One…"/>
          <p:cNvSpPr txBox="1">
            <a:spLocks noGrp="1"/>
          </p:cNvSpPr>
          <p:nvPr>
            <p:ph type="body" sz="quarter" idx="1"/>
          </p:nvPr>
        </p:nvSpPr>
        <p:spPr>
          <a:xfrm>
            <a:off x="455612" y="3493008"/>
            <a:ext cx="6330215" cy="925362"/>
          </a:xfrm>
          <a:prstGeom prst="rect">
            <a:avLst/>
          </a:prstGeom>
        </p:spPr>
        <p:txBody>
          <a:bodyPr lIns="0" tIns="0" rIns="0" bIns="0"/>
          <a:lstStyle>
            <a:lvl1pPr marL="0" indent="0" defTabSz="457200">
              <a:lnSpc>
                <a:spcPct val="100000"/>
              </a:lnSpc>
              <a:spcBef>
                <a:spcPts val="1200"/>
              </a:spcBef>
              <a:buClrTx/>
              <a:buSzTx/>
              <a:buFontTx/>
              <a:buNone/>
              <a:defRPr sz="1600">
                <a:solidFill>
                  <a:srgbClr val="F3D54E"/>
                </a:solidFill>
                <a:latin typeface="Clear Sans"/>
                <a:ea typeface="Clear Sans"/>
                <a:cs typeface="Clear Sans"/>
                <a:sym typeface="Clear Sans"/>
              </a:defRPr>
            </a:lvl1pPr>
            <a:lvl2pPr defTabSz="457200">
              <a:lnSpc>
                <a:spcPct val="100000"/>
              </a:lnSpc>
              <a:spcBef>
                <a:spcPts val="1200"/>
              </a:spcBef>
              <a:buClrTx/>
              <a:buFontTx/>
              <a:defRPr sz="1600">
                <a:solidFill>
                  <a:srgbClr val="F3D54E"/>
                </a:solidFill>
                <a:latin typeface="Clear Sans"/>
                <a:ea typeface="Clear Sans"/>
                <a:cs typeface="Clear Sans"/>
                <a:sym typeface="Clear Sans"/>
              </a:defRPr>
            </a:lvl2pPr>
            <a:lvl3pPr defTabSz="457200">
              <a:lnSpc>
                <a:spcPct val="100000"/>
              </a:lnSpc>
              <a:spcBef>
                <a:spcPts val="1200"/>
              </a:spcBef>
              <a:buClrTx/>
              <a:buFontTx/>
              <a:defRPr sz="1600">
                <a:solidFill>
                  <a:srgbClr val="F3D54E"/>
                </a:solidFill>
                <a:latin typeface="Clear Sans"/>
                <a:ea typeface="Clear Sans"/>
                <a:cs typeface="Clear Sans"/>
                <a:sym typeface="Clear Sans"/>
              </a:defRPr>
            </a:lvl3pPr>
            <a:lvl4pPr defTabSz="457200">
              <a:lnSpc>
                <a:spcPct val="100000"/>
              </a:lnSpc>
              <a:spcBef>
                <a:spcPts val="1200"/>
              </a:spcBef>
              <a:buClrTx/>
              <a:buFontTx/>
              <a:defRPr sz="1600">
                <a:solidFill>
                  <a:srgbClr val="F3D54E"/>
                </a:solidFill>
                <a:latin typeface="Clear Sans"/>
                <a:ea typeface="Clear Sans"/>
                <a:cs typeface="Clear Sans"/>
                <a:sym typeface="Clear Sans"/>
              </a:defRPr>
            </a:lvl4pPr>
            <a:lvl5pPr defTabSz="457200">
              <a:lnSpc>
                <a:spcPct val="100000"/>
              </a:lnSpc>
              <a:spcBef>
                <a:spcPts val="1200"/>
              </a:spcBef>
              <a:buClrTx/>
              <a:buFontTx/>
              <a:defRPr sz="1600">
                <a:solidFill>
                  <a:srgbClr val="F3D54E"/>
                </a:solidFill>
                <a:latin typeface="Clear Sans"/>
                <a:ea typeface="Clear Sans"/>
                <a:cs typeface="Clear Sans"/>
                <a:sym typeface="Clear Sans"/>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347372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4396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r>
              <a:rPr lang="en-US"/>
              <a:t>Click to edit Master title style</a:t>
            </a:r>
            <a:endParaRPr/>
          </a:p>
        </p:txBody>
      </p:sp>
      <p:sp>
        <p:nvSpPr>
          <p:cNvPr id="46" name="Shape 46"/>
          <p:cNvSpPr txBox="1">
            <a:spLocks noGrp="1"/>
          </p:cNvSpPr>
          <p:nvPr>
            <p:ph type="body" idx="1"/>
          </p:nvPr>
        </p:nvSpPr>
        <p:spPr>
          <a:xfrm>
            <a:off x="311700" y="31522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pPr lvl="0"/>
            <a:r>
              <a:rPr lang="en-US"/>
              <a:t>Edit Master text styles</a:t>
            </a:r>
          </a:p>
        </p:txBody>
      </p:sp>
      <p:sp>
        <p:nvSpPr>
          <p:cNvPr id="47" name="Shape 4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31806544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body">
    <p:spTree>
      <p:nvGrpSpPr>
        <p:cNvPr id="1" name="Shape 13"/>
        <p:cNvGrpSpPr/>
        <p:nvPr/>
      </p:nvGrpSpPr>
      <p:grpSpPr>
        <a:xfrm>
          <a:off x="0" y="0"/>
          <a:ext cx="0" cy="0"/>
          <a:chOff x="0" y="0"/>
          <a:chExt cx="0" cy="0"/>
        </a:xfrm>
      </p:grpSpPr>
      <p:sp>
        <p:nvSpPr>
          <p:cNvPr id="2"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pic>
        <p:nvPicPr>
          <p:cNvPr id="4"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42001363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body">
    <p:spTree>
      <p:nvGrpSpPr>
        <p:cNvPr id="1" name="Shape 13"/>
        <p:cNvGrpSpPr/>
        <p:nvPr/>
      </p:nvGrpSpPr>
      <p:grpSpPr>
        <a:xfrm>
          <a:off x="0" y="0"/>
          <a:ext cx="0" cy="0"/>
          <a:chOff x="0" y="0"/>
          <a:chExt cx="0" cy="0"/>
        </a:xfrm>
      </p:grpSpPr>
      <p:sp>
        <p:nvSpPr>
          <p:cNvPr id="7" name="Shape 99"/>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cxnSp>
        <p:nvCxnSpPr>
          <p:cNvPr id="6" name="Shape 98"/>
          <p:cNvCxnSpPr/>
          <p:nvPr/>
        </p:nvCxnSpPr>
        <p:spPr>
          <a:xfrm>
            <a:off x="0" y="1024800"/>
            <a:ext cx="4178099" cy="0"/>
          </a:xfrm>
          <a:prstGeom prst="straightConnector1">
            <a:avLst/>
          </a:prstGeom>
          <a:noFill/>
          <a:ln w="19050" cap="flat" cmpd="sng">
            <a:solidFill>
              <a:srgbClr val="3A9ED9"/>
            </a:solidFill>
            <a:prstDash val="solid"/>
            <a:round/>
            <a:headEnd type="none" w="med" len="med"/>
            <a:tailEnd type="none" w="med" len="med"/>
          </a:ln>
        </p:spPr>
      </p:cxnSp>
      <p:pic>
        <p:nvPicPr>
          <p:cNvPr id="9" name="Shape 106"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2" name="Title 1"/>
          <p:cNvSpPr>
            <a:spLocks noGrp="1"/>
          </p:cNvSpPr>
          <p:nvPr>
            <p:ph type="title" hasCustomPrompt="1"/>
          </p:nvPr>
        </p:nvSpPr>
        <p:spPr>
          <a:xfrm>
            <a:off x="311700" y="192126"/>
            <a:ext cx="7766550" cy="690525"/>
          </a:xfrm>
          <a:prstGeom prst="rect">
            <a:avLst/>
          </a:prstGeom>
        </p:spPr>
        <p:txBody>
          <a:bodyPr/>
          <a:lstStyle>
            <a:lvl1pPr>
              <a:buSzPct val="25000"/>
              <a:buFont typeface="Source Code Pro"/>
              <a:buNone/>
              <a:defRPr sz="2800" baseline="0"/>
            </a:lvl1pPr>
          </a:lstStyle>
          <a:p>
            <a:pPr>
              <a:buSzPct val="25000"/>
              <a:buFont typeface="Source Code Pro"/>
              <a:buNone/>
            </a:pPr>
            <a:r>
              <a:rPr lang="en-US" b="1" dirty="0">
                <a:solidFill>
                  <a:srgbClr val="3A9ED9"/>
                </a:solidFill>
                <a:latin typeface="Source Code Pro"/>
                <a:ea typeface="Source Code Pro"/>
                <a:cs typeface="Source Code Pro"/>
                <a:sym typeface="Source Code Pro"/>
              </a:rPr>
              <a:t>Title</a:t>
            </a:r>
            <a:endParaRPr lang="en" b="1" dirty="0">
              <a:solidFill>
                <a:srgbClr val="3A9ED9"/>
              </a:solidFill>
              <a:latin typeface="Source Code Pro"/>
              <a:ea typeface="Source Code Pro"/>
              <a:cs typeface="Source Code Pro"/>
              <a:sym typeface="Source Code Pro"/>
            </a:endParaRPr>
          </a:p>
        </p:txBody>
      </p:sp>
      <p:sp>
        <p:nvSpPr>
          <p:cNvPr id="4" name="Text Placeholder 3"/>
          <p:cNvSpPr>
            <a:spLocks noGrp="1"/>
          </p:cNvSpPr>
          <p:nvPr>
            <p:ph type="body" sz="quarter" idx="10" hasCustomPrompt="1"/>
          </p:nvPr>
        </p:nvSpPr>
        <p:spPr>
          <a:xfrm>
            <a:off x="311700" y="1295930"/>
            <a:ext cx="8527498" cy="3542769"/>
          </a:xfrm>
          <a:prstGeom prst="rect">
            <a:avLst/>
          </a:prstGeom>
        </p:spPr>
        <p:txBody>
          <a:bodyPr/>
          <a:lstStyle>
            <a:lvl1pPr marL="457200" marR="0" indent="-381000" algn="l" rtl="0">
              <a:lnSpc>
                <a:spcPct val="115000"/>
              </a:lnSpc>
              <a:spcBef>
                <a:spcPts val="0"/>
              </a:spcBef>
              <a:spcAft>
                <a:spcPts val="0"/>
              </a:spcAft>
              <a:buClr>
                <a:srgbClr val="434343"/>
              </a:buClr>
              <a:buSzPct val="100000"/>
              <a:buFont typeface="Calibri"/>
              <a:buChar char="●"/>
              <a:defRPr sz="1400"/>
            </a:lvl1pPr>
          </a:lstStyle>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p:txBody>
      </p:sp>
    </p:spTree>
    <p:extLst>
      <p:ext uri="{BB962C8B-B14F-4D97-AF65-F5344CB8AC3E}">
        <p14:creationId xmlns:p14="http://schemas.microsoft.com/office/powerpoint/2010/main" val="84593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wo columns">
    <p:spTree>
      <p:nvGrpSpPr>
        <p:cNvPr id="1" name="Shape 20"/>
        <p:cNvGrpSpPr/>
        <p:nvPr/>
      </p:nvGrpSpPr>
      <p:grpSpPr>
        <a:xfrm>
          <a:off x="0" y="0"/>
          <a:ext cx="0" cy="0"/>
          <a:chOff x="0" y="0"/>
          <a:chExt cx="0" cy="0"/>
        </a:xfrm>
      </p:grpSpPr>
      <p:sp>
        <p:nvSpPr>
          <p:cNvPr id="6" name="Shape 113"/>
          <p:cNvSpPr txBox="1">
            <a:spLocks noGrp="1"/>
          </p:cNvSpPr>
          <p:nvPr>
            <p:ph type="title"/>
          </p:nvPr>
        </p:nvSpPr>
        <p:spPr>
          <a:xfrm>
            <a:off x="1028550" y="1135100"/>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800" b="1" i="0" u="none" strike="noStrike" cap="none">
                <a:solidFill>
                  <a:srgbClr val="3A9ED9"/>
                </a:solidFill>
                <a:latin typeface="Source Code Pro"/>
                <a:sym typeface="Source Code Pro"/>
              </a:rPr>
              <a:t>Click to edit Master title style</a:t>
            </a:r>
            <a:endParaRPr lang="en" sz="1800" b="1" i="0" u="none" strike="noStrike" cap="none" dirty="0">
              <a:solidFill>
                <a:srgbClr val="3A9ED9"/>
              </a:solidFill>
              <a:latin typeface="Source Code Pro"/>
              <a:ea typeface="Source Code Pro"/>
              <a:cs typeface="Source Code Pro"/>
              <a:sym typeface="Source Code Pro"/>
            </a:endParaRPr>
          </a:p>
        </p:txBody>
      </p:sp>
      <p:sp>
        <p:nvSpPr>
          <p:cNvPr id="7" name="Shape 114"/>
          <p:cNvSpPr txBox="1">
            <a:spLocks noGrp="1"/>
          </p:cNvSpPr>
          <p:nvPr>
            <p:ph type="body" idx="1"/>
          </p:nvPr>
        </p:nvSpPr>
        <p:spPr>
          <a:xfrm>
            <a:off x="9121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pic>
        <p:nvPicPr>
          <p:cNvPr id="8" name="Shape 115"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9" name="Shape 116"/>
          <p:cNvCxnSpPr/>
          <p:nvPr/>
        </p:nvCxnSpPr>
        <p:spPr>
          <a:xfrm>
            <a:off x="959550" y="1701550"/>
            <a:ext cx="1951199" cy="0"/>
          </a:xfrm>
          <a:prstGeom prst="straightConnector1">
            <a:avLst/>
          </a:prstGeom>
          <a:noFill/>
          <a:ln w="19050" cap="flat" cmpd="sng">
            <a:solidFill>
              <a:srgbClr val="3A9ED9"/>
            </a:solidFill>
            <a:prstDash val="solid"/>
            <a:round/>
            <a:headEnd type="none" w="med" len="med"/>
            <a:tailEnd type="none" w="med" len="med"/>
          </a:ln>
        </p:spPr>
      </p:cxnSp>
      <p:sp>
        <p:nvSpPr>
          <p:cNvPr id="10" name="Shape 117"/>
          <p:cNvSpPr txBox="1">
            <a:spLocks/>
          </p:cNvSpPr>
          <p:nvPr/>
        </p:nvSpPr>
        <p:spPr>
          <a:xfrm>
            <a:off x="360720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dirty="0">
                <a:solidFill>
                  <a:srgbClr val="ED0096"/>
                </a:solidFill>
                <a:latin typeface="Source Code Pro"/>
                <a:ea typeface="Source Code Pro"/>
                <a:cs typeface="Source Code Pro"/>
                <a:sym typeface="Source Code Pro"/>
              </a:rPr>
              <a:t>Heading</a:t>
            </a:r>
          </a:p>
        </p:txBody>
      </p:sp>
      <p:sp>
        <p:nvSpPr>
          <p:cNvPr id="11" name="Shape 118"/>
          <p:cNvSpPr txBox="1">
            <a:spLocks noGrp="1"/>
          </p:cNvSpPr>
          <p:nvPr>
            <p:ph type="body" idx="10"/>
          </p:nvPr>
        </p:nvSpPr>
        <p:spPr>
          <a:xfrm>
            <a:off x="349080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2" name="Shape 119"/>
          <p:cNvCxnSpPr/>
          <p:nvPr/>
        </p:nvCxnSpPr>
        <p:spPr>
          <a:xfrm>
            <a:off x="3538200" y="1701550"/>
            <a:ext cx="1951199" cy="0"/>
          </a:xfrm>
          <a:prstGeom prst="straightConnector1">
            <a:avLst/>
          </a:prstGeom>
          <a:noFill/>
          <a:ln w="19050" cap="flat" cmpd="sng">
            <a:solidFill>
              <a:srgbClr val="ED0096"/>
            </a:solidFill>
            <a:prstDash val="solid"/>
            <a:round/>
            <a:headEnd type="none" w="med" len="med"/>
            <a:tailEnd type="none" w="med" len="med"/>
          </a:ln>
        </p:spPr>
      </p:cxnSp>
      <p:sp>
        <p:nvSpPr>
          <p:cNvPr id="13" name="Shape 120"/>
          <p:cNvSpPr txBox="1">
            <a:spLocks/>
          </p:cNvSpPr>
          <p:nvPr/>
        </p:nvSpPr>
        <p:spPr>
          <a:xfrm>
            <a:off x="630225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4" name="Shape 121"/>
          <p:cNvSpPr txBox="1">
            <a:spLocks noGrp="1"/>
          </p:cNvSpPr>
          <p:nvPr>
            <p:ph type="body" idx="11"/>
          </p:nvPr>
        </p:nvSpPr>
        <p:spPr>
          <a:xfrm>
            <a:off x="61858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5" name="Shape 122"/>
          <p:cNvCxnSpPr/>
          <p:nvPr/>
        </p:nvCxnSpPr>
        <p:spPr>
          <a:xfrm>
            <a:off x="6233250" y="1701550"/>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6" name="Shape 123"/>
          <p:cNvCxnSpPr/>
          <p:nvPr/>
        </p:nvCxnSpPr>
        <p:spPr>
          <a:xfrm>
            <a:off x="959550" y="3763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7" name="Shape 124"/>
          <p:cNvCxnSpPr/>
          <p:nvPr/>
        </p:nvCxnSpPr>
        <p:spPr>
          <a:xfrm>
            <a:off x="3538200" y="3763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8" name="Shape 125"/>
          <p:cNvCxnSpPr/>
          <p:nvPr/>
        </p:nvCxnSpPr>
        <p:spPr>
          <a:xfrm>
            <a:off x="6233250" y="3763075"/>
            <a:ext cx="1951199" cy="0"/>
          </a:xfrm>
          <a:prstGeom prst="straightConnector1">
            <a:avLst/>
          </a:prstGeom>
          <a:noFill/>
          <a:ln w="19050" cap="flat" cmpd="sng">
            <a:solidFill>
              <a:srgbClr val="EF3969"/>
            </a:solidFill>
            <a:prstDash val="solid"/>
            <a:round/>
            <a:headEnd type="none" w="med" len="med"/>
            <a:tailEnd type="none" w="med" len="med"/>
          </a:ln>
        </p:spPr>
      </p:cxnSp>
      <p:sp>
        <p:nvSpPr>
          <p:cNvPr id="19" name="Shape 126"/>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10831221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25"/>
        <p:cNvGrpSpPr/>
        <p:nvPr/>
      </p:nvGrpSpPr>
      <p:grpSpPr>
        <a:xfrm>
          <a:off x="0" y="0"/>
          <a:ext cx="0" cy="0"/>
          <a:chOff x="0" y="0"/>
          <a:chExt cx="0" cy="0"/>
        </a:xfrm>
      </p:grpSpPr>
      <p:sp>
        <p:nvSpPr>
          <p:cNvPr id="4" name="Shape 131"/>
          <p:cNvSpPr txBox="1">
            <a:spLocks noGrp="1"/>
          </p:cNvSpPr>
          <p:nvPr>
            <p:ph type="title"/>
          </p:nvPr>
        </p:nvSpPr>
        <p:spPr>
          <a:xfrm>
            <a:off x="1028550" y="1917783"/>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1800" b="1" i="0" u="none" strike="noStrike" cap="none">
                <a:solidFill>
                  <a:srgbClr val="3A9ED9"/>
                </a:solidFill>
                <a:latin typeface="Source Code Pro"/>
                <a:sym typeface="Source Code Pro"/>
              </a:rPr>
              <a:t>Click to edit Master title style</a:t>
            </a:r>
            <a:endParaRPr lang="en" sz="1800" b="1" i="0" u="none" strike="noStrike" cap="none">
              <a:solidFill>
                <a:srgbClr val="3A9ED9"/>
              </a:solidFill>
              <a:latin typeface="Source Code Pro"/>
              <a:ea typeface="Source Code Pro"/>
              <a:cs typeface="Source Code Pro"/>
              <a:sym typeface="Source Code Pro"/>
            </a:endParaRPr>
          </a:p>
        </p:txBody>
      </p:sp>
      <p:sp>
        <p:nvSpPr>
          <p:cNvPr id="5" name="Shape 132"/>
          <p:cNvSpPr txBox="1">
            <a:spLocks noGrp="1"/>
          </p:cNvSpPr>
          <p:nvPr>
            <p:ph type="body" idx="1"/>
          </p:nvPr>
        </p:nvSpPr>
        <p:spPr>
          <a:xfrm>
            <a:off x="9121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pic>
        <p:nvPicPr>
          <p:cNvPr id="6" name="Shape 13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7" name="Shape 134"/>
          <p:cNvSpPr txBox="1">
            <a:spLocks/>
          </p:cNvSpPr>
          <p:nvPr/>
        </p:nvSpPr>
        <p:spPr>
          <a:xfrm>
            <a:off x="360720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D0096"/>
                </a:solidFill>
                <a:latin typeface="Source Code Pro"/>
                <a:ea typeface="Source Code Pro"/>
                <a:cs typeface="Source Code Pro"/>
                <a:sym typeface="Source Code Pro"/>
              </a:rPr>
              <a:t>Heading</a:t>
            </a:r>
          </a:p>
        </p:txBody>
      </p:sp>
      <p:sp>
        <p:nvSpPr>
          <p:cNvPr id="8" name="Shape 135"/>
          <p:cNvSpPr txBox="1">
            <a:spLocks noGrp="1"/>
          </p:cNvSpPr>
          <p:nvPr>
            <p:ph type="body" idx="10"/>
          </p:nvPr>
        </p:nvSpPr>
        <p:spPr>
          <a:xfrm>
            <a:off x="349080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sp>
        <p:nvSpPr>
          <p:cNvPr id="9" name="Shape 136"/>
          <p:cNvSpPr txBox="1">
            <a:spLocks/>
          </p:cNvSpPr>
          <p:nvPr/>
        </p:nvSpPr>
        <p:spPr>
          <a:xfrm>
            <a:off x="630225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Clr>
                <a:srgbClr val="FFFFFF"/>
              </a:buCl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0" name="Shape 137"/>
          <p:cNvSpPr txBox="1">
            <a:spLocks noGrp="1"/>
          </p:cNvSpPr>
          <p:nvPr>
            <p:ph type="body" idx="11"/>
          </p:nvPr>
        </p:nvSpPr>
        <p:spPr>
          <a:xfrm>
            <a:off x="61858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Edit Master text styles</a:t>
            </a:r>
          </a:p>
          <a:p>
            <a:pPr marL="457200" marR="0" lvl="1"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Second level</a:t>
            </a:r>
          </a:p>
          <a:p>
            <a:pPr marL="457200" marR="0" lvl="2"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Third level</a:t>
            </a:r>
          </a:p>
          <a:p>
            <a:pPr marL="457200" marR="0" lvl="3" indent="-342900" algn="l" rtl="0">
              <a:lnSpc>
                <a:spcPct val="115000"/>
              </a:lnSpc>
              <a:spcBef>
                <a:spcPts val="0"/>
              </a:spcBef>
              <a:spcAft>
                <a:spcPts val="0"/>
              </a:spcAft>
              <a:buClr>
                <a:srgbClr val="434343"/>
              </a:buClr>
              <a:buSzPct val="100000"/>
              <a:buFont typeface="Calibri"/>
              <a:buChar char="●"/>
            </a:pPr>
            <a:r>
              <a:rPr lang="en-US" sz="1800" b="0" i="0" u="none" strike="noStrike" cap="none">
                <a:solidFill>
                  <a:srgbClr val="434343"/>
                </a:solidFill>
                <a:latin typeface="Calibri"/>
                <a:cs typeface="Calibri"/>
                <a:sym typeface="Calibri"/>
              </a:rPr>
              <a:t>Fourth level</a:t>
            </a:r>
          </a:p>
        </p:txBody>
      </p:sp>
      <p:cxnSp>
        <p:nvCxnSpPr>
          <p:cNvPr id="11" name="Shape 138"/>
          <p:cNvCxnSpPr/>
          <p:nvPr/>
        </p:nvCxnSpPr>
        <p:spPr>
          <a:xfrm>
            <a:off x="959550" y="4144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2" name="Shape 139"/>
          <p:cNvCxnSpPr/>
          <p:nvPr/>
        </p:nvCxnSpPr>
        <p:spPr>
          <a:xfrm>
            <a:off x="3538200" y="4144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3" name="Shape 140"/>
          <p:cNvCxnSpPr/>
          <p:nvPr/>
        </p:nvCxnSpPr>
        <p:spPr>
          <a:xfrm>
            <a:off x="6233250" y="4144075"/>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4" name="Shape 141"/>
          <p:cNvCxnSpPr/>
          <p:nvPr/>
        </p:nvCxnSpPr>
        <p:spPr>
          <a:xfrm>
            <a:off x="959550" y="1316850"/>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5" name="Shape 142"/>
          <p:cNvCxnSpPr/>
          <p:nvPr/>
        </p:nvCxnSpPr>
        <p:spPr>
          <a:xfrm>
            <a:off x="3538200" y="1316850"/>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6" name="Shape 143"/>
          <p:cNvCxnSpPr/>
          <p:nvPr/>
        </p:nvCxnSpPr>
        <p:spPr>
          <a:xfrm>
            <a:off x="6233250" y="1316850"/>
            <a:ext cx="1951199" cy="0"/>
          </a:xfrm>
          <a:prstGeom prst="straightConnector1">
            <a:avLst/>
          </a:prstGeom>
          <a:noFill/>
          <a:ln w="19050" cap="flat" cmpd="sng">
            <a:solidFill>
              <a:srgbClr val="EF3969"/>
            </a:solidFill>
            <a:prstDash val="solid"/>
            <a:round/>
            <a:headEnd type="none" w="med" len="med"/>
            <a:tailEnd type="none" w="med" len="med"/>
          </a:ln>
        </p:spPr>
      </p:cxnSp>
      <p:sp>
        <p:nvSpPr>
          <p:cNvPr id="17" name="Shape 144"/>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18" name="Shape 145"/>
          <p:cNvSpPr/>
          <p:nvPr/>
        </p:nvSpPr>
        <p:spPr>
          <a:xfrm>
            <a:off x="1500750" y="882450"/>
            <a:ext cx="868800" cy="868800"/>
          </a:xfrm>
          <a:prstGeom prst="ellipse">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sp>
        <p:nvSpPr>
          <p:cNvPr id="19" name="Shape 146"/>
          <p:cNvSpPr/>
          <p:nvPr/>
        </p:nvSpPr>
        <p:spPr>
          <a:xfrm>
            <a:off x="4079400" y="882450"/>
            <a:ext cx="868800" cy="868800"/>
          </a:xfrm>
          <a:prstGeom prst="ellipse">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20" name="Shape 147"/>
          <p:cNvSpPr/>
          <p:nvPr/>
        </p:nvSpPr>
        <p:spPr>
          <a:xfrm>
            <a:off x="6774450" y="882450"/>
            <a:ext cx="868800" cy="868800"/>
          </a:xfrm>
          <a:prstGeom prst="ellipse">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5041327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25"/>
        <p:cNvGrpSpPr/>
        <p:nvPr/>
      </p:nvGrpSpPr>
      <p:grpSpPr>
        <a:xfrm>
          <a:off x="0" y="0"/>
          <a:ext cx="0" cy="0"/>
          <a:chOff x="0" y="0"/>
          <a:chExt cx="0" cy="0"/>
        </a:xfrm>
      </p:grpSpPr>
      <p:sp>
        <p:nvSpPr>
          <p:cNvPr id="21" name="Shape 152"/>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3000" b="1" i="0" u="none" strike="noStrike" cap="none">
                <a:solidFill>
                  <a:srgbClr val="3A9ED9"/>
                </a:solidFill>
                <a:latin typeface="Source Code Pro"/>
                <a:sym typeface="Source Code Pro"/>
              </a:rPr>
              <a:t>Click to edit Master title style</a:t>
            </a:r>
            <a:endParaRPr lang="en" sz="3000" b="1" i="0" u="none" strike="noStrike" cap="none">
              <a:solidFill>
                <a:srgbClr val="3A9ED9"/>
              </a:solidFill>
              <a:latin typeface="Source Code Pro"/>
              <a:ea typeface="Source Code Pro"/>
              <a:cs typeface="Source Code Pro"/>
              <a:sym typeface="Source Code Pro"/>
            </a:endParaRPr>
          </a:p>
        </p:txBody>
      </p:sp>
      <p:pic>
        <p:nvPicPr>
          <p:cNvPr id="22" name="Shape 153"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54"/>
          <p:cNvCxnSpPr/>
          <p:nvPr/>
        </p:nvCxnSpPr>
        <p:spPr>
          <a:xfrm>
            <a:off x="3596400" y="43726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24" name="Shape 155"/>
          <p:cNvCxnSpPr/>
          <p:nvPr/>
        </p:nvCxnSpPr>
        <p:spPr>
          <a:xfrm>
            <a:off x="3596400" y="935850"/>
            <a:ext cx="1951199" cy="0"/>
          </a:xfrm>
          <a:prstGeom prst="straightConnector1">
            <a:avLst/>
          </a:prstGeom>
          <a:noFill/>
          <a:ln w="19050" cap="flat" cmpd="sng">
            <a:solidFill>
              <a:srgbClr val="3A9ED9"/>
            </a:solidFill>
            <a:prstDash val="solid"/>
            <a:round/>
            <a:headEnd type="none" w="med" len="med"/>
            <a:tailEnd type="none" w="med" len="med"/>
          </a:ln>
        </p:spPr>
      </p:cxnSp>
      <p:sp>
        <p:nvSpPr>
          <p:cNvPr id="25" name="Shape 156"/>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26" name="Shape 157"/>
          <p:cNvSpPr/>
          <p:nvPr/>
        </p:nvSpPr>
        <p:spPr>
          <a:xfrm>
            <a:off x="4137600" y="501450"/>
            <a:ext cx="868800" cy="868800"/>
          </a:xfrm>
          <a:prstGeom prst="ellipse">
            <a:avLst/>
          </a:prstGeom>
          <a:solidFill>
            <a:srgbClr val="3A9ED9"/>
          </a:solidFill>
          <a:ln>
            <a:noFill/>
          </a:ln>
        </p:spPr>
        <p:txBody>
          <a:bodyPr lIns="91425" tIns="91425" rIns="91425" bIns="91425" anchor="ctr" anchorCtr="0">
            <a:noAutofit/>
          </a:bodyPr>
          <a:lstStyle/>
          <a:p>
            <a:pPr algn="ctr">
              <a:buClr>
                <a:srgbClr val="FFFFFF"/>
              </a:buClr>
              <a:buSzPct val="25000"/>
              <a:buFont typeface="Source Code Pro"/>
              <a:buNone/>
            </a:pPr>
            <a:r>
              <a:rPr lang="en" sz="3000" b="1">
                <a:solidFill>
                  <a:srgbClr val="FFFFFF"/>
                </a:solidFill>
                <a:latin typeface="Source Code Pro"/>
                <a:ea typeface="Source Code Pro"/>
                <a:cs typeface="Source Code Pro"/>
                <a:sym typeface="Source Code Pro"/>
              </a:rPr>
              <a:t>1</a:t>
            </a:r>
          </a:p>
        </p:txBody>
      </p:sp>
      <p:sp>
        <p:nvSpPr>
          <p:cNvPr id="27" name="Shape 158"/>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12958254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Shape 25"/>
        <p:cNvGrpSpPr/>
        <p:nvPr/>
      </p:nvGrpSpPr>
      <p:grpSpPr>
        <a:xfrm>
          <a:off x="0" y="0"/>
          <a:ext cx="0" cy="0"/>
          <a:chOff x="0" y="0"/>
          <a:chExt cx="0" cy="0"/>
        </a:xfrm>
      </p:grpSpPr>
      <p:sp>
        <p:nvSpPr>
          <p:cNvPr id="21" name="Shape 163"/>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3000" b="1" i="0" u="none" strike="noStrike" cap="none">
                <a:solidFill>
                  <a:srgbClr val="ED0096"/>
                </a:solidFill>
                <a:latin typeface="Source Code Pro"/>
                <a:sym typeface="Source Code Pro"/>
              </a:rPr>
              <a:t>Click to edit Master title style</a:t>
            </a:r>
            <a:endParaRPr lang="en" sz="3000" b="1" i="0" u="none" strike="noStrike" cap="none">
              <a:solidFill>
                <a:srgbClr val="ED0096"/>
              </a:solidFill>
              <a:latin typeface="Source Code Pro"/>
              <a:ea typeface="Source Code Pro"/>
              <a:cs typeface="Source Code Pro"/>
              <a:sym typeface="Source Code Pro"/>
            </a:endParaRPr>
          </a:p>
        </p:txBody>
      </p:sp>
      <p:pic>
        <p:nvPicPr>
          <p:cNvPr id="22" name="Shape 16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65"/>
          <p:cNvCxnSpPr/>
          <p:nvPr/>
        </p:nvCxnSpPr>
        <p:spPr>
          <a:xfrm>
            <a:off x="3596400" y="43726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24" name="Shape 166"/>
          <p:cNvCxnSpPr/>
          <p:nvPr/>
        </p:nvCxnSpPr>
        <p:spPr>
          <a:xfrm>
            <a:off x="3596400" y="935850"/>
            <a:ext cx="1951199" cy="0"/>
          </a:xfrm>
          <a:prstGeom prst="straightConnector1">
            <a:avLst/>
          </a:prstGeom>
          <a:noFill/>
          <a:ln w="19050" cap="flat" cmpd="sng">
            <a:solidFill>
              <a:srgbClr val="ED0096"/>
            </a:solidFill>
            <a:prstDash val="solid"/>
            <a:round/>
            <a:headEnd type="none" w="med" len="med"/>
            <a:tailEnd type="none" w="med" len="med"/>
          </a:ln>
        </p:spPr>
      </p:cxnSp>
      <p:sp>
        <p:nvSpPr>
          <p:cNvPr id="25" name="Shape 167"/>
          <p:cNvSpPr/>
          <p:nvPr/>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26" name="Shape 168"/>
          <p:cNvSpPr/>
          <p:nvPr/>
        </p:nvSpPr>
        <p:spPr>
          <a:xfrm>
            <a:off x="4137600" y="501450"/>
            <a:ext cx="868800" cy="868800"/>
          </a:xfrm>
          <a:prstGeom prst="ellipse">
            <a:avLst/>
          </a:prstGeom>
          <a:solidFill>
            <a:srgbClr val="ED0096"/>
          </a:solidFill>
          <a:ln>
            <a:noFill/>
          </a:ln>
        </p:spPr>
        <p:txBody>
          <a:bodyPr lIns="91425" tIns="91425" rIns="91425" bIns="91425" anchor="ctr" anchorCtr="0">
            <a:noAutofit/>
          </a:bodyPr>
          <a:lstStyle/>
          <a:p>
            <a:pPr algn="ctr">
              <a:buClr>
                <a:srgbClr val="FFFFFF"/>
              </a:buClr>
              <a:buSzPct val="25000"/>
              <a:buFont typeface="Source Code Pro"/>
              <a:buNone/>
            </a:pPr>
            <a:r>
              <a:rPr lang="en" sz="3000" b="1">
                <a:solidFill>
                  <a:srgbClr val="FFFFFF"/>
                </a:solidFill>
                <a:latin typeface="Source Code Pro"/>
                <a:ea typeface="Source Code Pro"/>
                <a:cs typeface="Source Code Pro"/>
                <a:sym typeface="Source Code Pro"/>
              </a:rPr>
              <a:t>2</a:t>
            </a:r>
          </a:p>
        </p:txBody>
      </p:sp>
      <p:sp>
        <p:nvSpPr>
          <p:cNvPr id="27" name="Shape 169"/>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p:txBody>
      </p:sp>
    </p:spTree>
    <p:extLst>
      <p:ext uri="{BB962C8B-B14F-4D97-AF65-F5344CB8AC3E}">
        <p14:creationId xmlns:p14="http://schemas.microsoft.com/office/powerpoint/2010/main" val="33147214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Shape 35"/>
        <p:cNvGrpSpPr/>
        <p:nvPr/>
      </p:nvGrpSpPr>
      <p:grpSpPr>
        <a:xfrm>
          <a:off x="0" y="0"/>
          <a:ext cx="0" cy="0"/>
          <a:chOff x="0" y="0"/>
          <a:chExt cx="0" cy="0"/>
        </a:xfrm>
      </p:grpSpPr>
      <p:sp>
        <p:nvSpPr>
          <p:cNvPr id="7" name="Shape 174"/>
          <p:cNvSpPr/>
          <p:nvPr/>
        </p:nvSpPr>
        <p:spPr>
          <a:xfrm>
            <a:off x="0" y="0"/>
            <a:ext cx="4793700" cy="5151300"/>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8" name="Shape 176"/>
          <p:cNvSpPr txBox="1">
            <a:spLocks noGrp="1"/>
          </p:cNvSpPr>
          <p:nvPr>
            <p:ph type="title"/>
          </p:nvPr>
        </p:nvSpPr>
        <p:spPr>
          <a:xfrm>
            <a:off x="525200" y="590275"/>
            <a:ext cx="3390900" cy="228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4000" b="0" i="0" u="none" strike="noStrike" cap="none">
                <a:solidFill>
                  <a:srgbClr val="FFFFFF"/>
                </a:solidFill>
                <a:latin typeface="Source Code Pro"/>
                <a:sym typeface="Source Code Pro"/>
              </a:rPr>
              <a:t>Click to edit Master title style</a:t>
            </a:r>
            <a:endParaRPr lang="en" sz="4000" b="0" i="0" u="none" strike="noStrike" cap="none">
              <a:solidFill>
                <a:srgbClr val="FFFFFF"/>
              </a:solidFill>
              <a:latin typeface="Source Code Pro"/>
              <a:ea typeface="Source Code Pro"/>
              <a:cs typeface="Source Code Pro"/>
              <a:sym typeface="Source Code Pro"/>
            </a:endParaRPr>
          </a:p>
        </p:txBody>
      </p:sp>
      <p:sp>
        <p:nvSpPr>
          <p:cNvPr id="9" name="Shape 177"/>
          <p:cNvSpPr/>
          <p:nvPr/>
        </p:nvSpPr>
        <p:spPr>
          <a:xfrm>
            <a:off x="3592175"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a:buClr>
                <a:srgbClr val="000000"/>
              </a:buClr>
              <a:buFont typeface="Arial"/>
              <a:buNone/>
            </a:pPr>
            <a:endParaRPr/>
          </a:p>
        </p:txBody>
      </p:sp>
      <p:sp>
        <p:nvSpPr>
          <p:cNvPr id="10" name="Shape 178"/>
          <p:cNvSpPr txBox="1">
            <a:spLocks noGrp="1"/>
          </p:cNvSpPr>
          <p:nvPr>
            <p:ph type="body" idx="1"/>
          </p:nvPr>
        </p:nvSpPr>
        <p:spPr>
          <a:xfrm>
            <a:off x="5365125"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Fifth level</a:t>
            </a:r>
            <a:endParaRPr lang="en" sz="2400" b="0" i="0" u="none" strike="noStrike" cap="none">
              <a:solidFill>
                <a:srgbClr val="434343"/>
              </a:solidFill>
              <a:latin typeface="Calibri"/>
              <a:ea typeface="Calibri"/>
              <a:cs typeface="Calibri"/>
              <a:sym typeface="Calibri"/>
            </a:endParaRPr>
          </a:p>
        </p:txBody>
      </p:sp>
      <p:pic>
        <p:nvPicPr>
          <p:cNvPr id="11" name="Shape 17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9798616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 name="Shape 184"/>
          <p:cNvSpPr/>
          <p:nvPr/>
        </p:nvSpPr>
        <p:spPr>
          <a:xfrm>
            <a:off x="4350200" y="0"/>
            <a:ext cx="4793700" cy="5151300"/>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5" name="Shape 186"/>
          <p:cNvSpPr txBox="1">
            <a:spLocks noGrp="1"/>
          </p:cNvSpPr>
          <p:nvPr>
            <p:ph type="title"/>
          </p:nvPr>
        </p:nvSpPr>
        <p:spPr>
          <a:xfrm>
            <a:off x="5310889" y="590275"/>
            <a:ext cx="3390900" cy="22848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Source Code Pro"/>
              <a:buNone/>
            </a:pPr>
            <a:r>
              <a:rPr lang="en-US" sz="4000" b="0" i="0" u="none" strike="noStrike" cap="none">
                <a:solidFill>
                  <a:srgbClr val="FFFFFF"/>
                </a:solidFill>
                <a:latin typeface="Source Code Pro"/>
                <a:sym typeface="Source Code Pro"/>
              </a:rPr>
              <a:t>Click to edit Master title style</a:t>
            </a:r>
            <a:endParaRPr lang="en" sz="4000" b="0" i="0" u="none" strike="noStrike" cap="none">
              <a:solidFill>
                <a:srgbClr val="FFFFFF"/>
              </a:solidFill>
              <a:latin typeface="Source Code Pro"/>
              <a:ea typeface="Source Code Pro"/>
              <a:cs typeface="Source Code Pro"/>
              <a:sym typeface="Source Code Pro"/>
            </a:endParaRPr>
          </a:p>
        </p:txBody>
      </p:sp>
      <p:sp>
        <p:nvSpPr>
          <p:cNvPr id="6" name="Shape 187"/>
          <p:cNvSpPr/>
          <p:nvPr/>
        </p:nvSpPr>
        <p:spPr>
          <a:xfrm>
            <a:off x="3150900"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a:buClr>
                <a:srgbClr val="000000"/>
              </a:buClr>
              <a:buFont typeface="Arial"/>
              <a:buNone/>
            </a:pPr>
            <a:endParaRPr/>
          </a:p>
        </p:txBody>
      </p:sp>
      <p:sp>
        <p:nvSpPr>
          <p:cNvPr id="7" name="Shape 188"/>
          <p:cNvSpPr txBox="1">
            <a:spLocks noGrp="1"/>
          </p:cNvSpPr>
          <p:nvPr>
            <p:ph type="body" idx="1"/>
          </p:nvPr>
        </p:nvSpPr>
        <p:spPr>
          <a:xfrm>
            <a:off x="677600"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Edit Master text styles</a:t>
            </a:r>
          </a:p>
          <a:p>
            <a:pPr marL="0" marR="0" lvl="1"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Second level</a:t>
            </a:r>
          </a:p>
          <a:p>
            <a:pPr marL="0" marR="0" lvl="2"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Third level</a:t>
            </a:r>
          </a:p>
          <a:p>
            <a:pPr marL="0" marR="0" lvl="3"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Fourth level</a:t>
            </a:r>
          </a:p>
          <a:p>
            <a:pPr marL="0" marR="0" lvl="4" indent="0" algn="l" rtl="0">
              <a:lnSpc>
                <a:spcPct val="115000"/>
              </a:lnSpc>
              <a:spcBef>
                <a:spcPts val="0"/>
              </a:spcBef>
              <a:spcAft>
                <a:spcPts val="0"/>
              </a:spcAft>
              <a:buClr>
                <a:schemeClr val="lt2"/>
              </a:buClr>
              <a:buSzPct val="25000"/>
              <a:buFont typeface="Calibri"/>
              <a:buNone/>
            </a:pPr>
            <a:r>
              <a:rPr lang="en-US" sz="2400" b="0" i="0" u="none" strike="noStrike" cap="none">
                <a:solidFill>
                  <a:srgbClr val="434343"/>
                </a:solidFill>
                <a:latin typeface="Calibri"/>
                <a:cs typeface="Calibri"/>
                <a:sym typeface="Calibri"/>
              </a:rPr>
              <a:t>Fifth level</a:t>
            </a:r>
            <a:endParaRPr lang="en" sz="2400" b="0" i="0" u="none" strike="noStrike" cap="none">
              <a:solidFill>
                <a:srgbClr val="434343"/>
              </a:solidFill>
              <a:latin typeface="Calibri"/>
              <a:ea typeface="Calibri"/>
              <a:cs typeface="Calibri"/>
              <a:sym typeface="Calibri"/>
            </a:endParaRPr>
          </a:p>
        </p:txBody>
      </p:sp>
      <p:pic>
        <p:nvPicPr>
          <p:cNvPr id="8" name="Shape 189"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Tree>
    <p:extLst>
      <p:ext uri="{BB962C8B-B14F-4D97-AF65-F5344CB8AC3E}">
        <p14:creationId xmlns:p14="http://schemas.microsoft.com/office/powerpoint/2010/main" val="10865796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44"/>
        <p:cNvGrpSpPr/>
        <p:nvPr/>
      </p:nvGrpSpPr>
      <p:grpSpPr>
        <a:xfrm>
          <a:off x="0" y="0"/>
          <a:ext cx="0" cy="0"/>
          <a:chOff x="0" y="0"/>
          <a:chExt cx="0" cy="0"/>
        </a:xfrm>
      </p:grpSpPr>
      <p:sp>
        <p:nvSpPr>
          <p:cNvPr id="5" name="Shape 68"/>
          <p:cNvSpPr/>
          <p:nvPr/>
        </p:nvSpPr>
        <p:spPr>
          <a:xfrm>
            <a:off x="0" y="2206325"/>
            <a:ext cx="9144000" cy="2936999"/>
          </a:xfrm>
          <a:prstGeom prst="rect">
            <a:avLst/>
          </a:prstGeom>
          <a:solidFill>
            <a:srgbClr val="235F83"/>
          </a:solidFill>
          <a:ln>
            <a:noFill/>
          </a:ln>
        </p:spPr>
        <p:txBody>
          <a:bodyPr lIns="91425" tIns="91425" rIns="91425" bIns="91425" anchor="ctr" anchorCtr="0">
            <a:noAutofit/>
          </a:bodyPr>
          <a:lstStyle/>
          <a:p>
            <a:pPr>
              <a:buClr>
                <a:srgbClr val="000000"/>
              </a:buClr>
              <a:buFont typeface="Arial"/>
              <a:buNone/>
            </a:pPr>
            <a:endParaRPr/>
          </a:p>
        </p:txBody>
      </p:sp>
      <p:sp>
        <p:nvSpPr>
          <p:cNvPr id="6" name="Shape 69"/>
          <p:cNvSpPr txBox="1">
            <a:spLocks noGrp="1"/>
          </p:cNvSpPr>
          <p:nvPr>
            <p:ph type="title"/>
          </p:nvPr>
        </p:nvSpPr>
        <p:spPr>
          <a:xfrm>
            <a:off x="720000" y="308200"/>
            <a:ext cx="7704000" cy="572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US" sz="2800" b="0" i="0" u="none" strike="noStrike" cap="none">
                <a:solidFill>
                  <a:srgbClr val="3A9ED9"/>
                </a:solidFill>
                <a:latin typeface="Source Code Pro"/>
                <a:sym typeface="Source Code Pro"/>
              </a:rPr>
              <a:t>Click to edit Master title style</a:t>
            </a:r>
            <a:endParaRPr lang="en" sz="2800" b="0" i="0" u="none" strike="noStrike" cap="none">
              <a:solidFill>
                <a:srgbClr val="3A9ED9"/>
              </a:solidFill>
              <a:latin typeface="Source Code Pro"/>
              <a:ea typeface="Source Code Pro"/>
              <a:cs typeface="Source Code Pro"/>
              <a:sym typeface="Source Code Pro"/>
            </a:endParaRPr>
          </a:p>
        </p:txBody>
      </p:sp>
      <p:pic>
        <p:nvPicPr>
          <p:cNvPr id="7" name="Shape 70" descr="megan.png"/>
          <p:cNvPicPr preferRelativeResize="0"/>
          <p:nvPr/>
        </p:nvPicPr>
        <p:blipFill rotWithShape="1">
          <a:blip r:embed="rId2">
            <a:alphaModFix/>
          </a:blip>
          <a:srcRect/>
          <a:stretch/>
        </p:blipFill>
        <p:spPr>
          <a:xfrm>
            <a:off x="1520895" y="1427375"/>
            <a:ext cx="1544624" cy="1544624"/>
          </a:xfrm>
          <a:prstGeom prst="rect">
            <a:avLst/>
          </a:prstGeom>
          <a:noFill/>
          <a:ln>
            <a:noFill/>
          </a:ln>
        </p:spPr>
      </p:pic>
      <p:pic>
        <p:nvPicPr>
          <p:cNvPr id="8" name="Shape 71" descr="jennifer.png"/>
          <p:cNvPicPr preferRelativeResize="0"/>
          <p:nvPr/>
        </p:nvPicPr>
        <p:blipFill rotWithShape="1">
          <a:blip r:embed="rId3">
            <a:alphaModFix/>
          </a:blip>
          <a:srcRect/>
          <a:stretch/>
        </p:blipFill>
        <p:spPr>
          <a:xfrm>
            <a:off x="3799691" y="1427374"/>
            <a:ext cx="1544624" cy="1544624"/>
          </a:xfrm>
          <a:prstGeom prst="rect">
            <a:avLst/>
          </a:prstGeom>
          <a:noFill/>
          <a:ln>
            <a:noFill/>
          </a:ln>
        </p:spPr>
      </p:pic>
      <p:sp>
        <p:nvSpPr>
          <p:cNvPr id="9" name="Shape 72"/>
          <p:cNvSpPr txBox="1"/>
          <p:nvPr/>
        </p:nvSpPr>
        <p:spPr>
          <a:xfrm>
            <a:off x="1334562" y="3288050"/>
            <a:ext cx="1917300" cy="648899"/>
          </a:xfrm>
          <a:prstGeom prst="rect">
            <a:avLst/>
          </a:prstGeom>
          <a:noFill/>
          <a:ln>
            <a:noFill/>
          </a:ln>
        </p:spPr>
        <p:txBody>
          <a:bodyPr lIns="91425" tIns="91425" rIns="91425" bIns="91425" anchor="t" anchorCtr="0">
            <a:noAutofit/>
          </a:bodyPr>
          <a:lstStyle/>
          <a:p>
            <a:pPr algn="ctr">
              <a:buClr>
                <a:srgbClr val="FFFFFF"/>
              </a:buClr>
              <a:buSzPct val="25000"/>
              <a:buFont typeface="Arial"/>
              <a:buNone/>
            </a:pPr>
            <a:r>
              <a:rPr lang="en" sz="1600" b="1">
                <a:solidFill>
                  <a:srgbClr val="FFFFFF"/>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sp>
        <p:nvSpPr>
          <p:cNvPr id="10" name="Shape 73"/>
          <p:cNvSpPr txBox="1"/>
          <p:nvPr/>
        </p:nvSpPr>
        <p:spPr>
          <a:xfrm>
            <a:off x="3455689" y="3288050"/>
            <a:ext cx="2232599" cy="648899"/>
          </a:xfrm>
          <a:prstGeom prst="rect">
            <a:avLst/>
          </a:prstGeom>
          <a:noFill/>
          <a:ln>
            <a:noFill/>
          </a:ln>
        </p:spPr>
        <p:txBody>
          <a:bodyPr lIns="91425" tIns="91425" rIns="91425" bIns="91425" anchor="t" anchorCtr="0">
            <a:noAutofit/>
          </a:bodyPr>
          <a:lstStyle/>
          <a:p>
            <a:pPr algn="ctr">
              <a:buClr>
                <a:srgbClr val="F3F3F3"/>
              </a:buClr>
              <a:buSzPct val="25000"/>
              <a:buFont typeface="Arial"/>
              <a:buNone/>
            </a:pPr>
            <a:r>
              <a:rPr lang="en" sz="1600" b="1">
                <a:solidFill>
                  <a:srgbClr val="F3F3F3"/>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pic>
        <p:nvPicPr>
          <p:cNvPr id="11" name="Shape 74" descr="megan.png"/>
          <p:cNvPicPr preferRelativeResize="0"/>
          <p:nvPr/>
        </p:nvPicPr>
        <p:blipFill rotWithShape="1">
          <a:blip r:embed="rId2">
            <a:alphaModFix/>
          </a:blip>
          <a:srcRect/>
          <a:stretch/>
        </p:blipFill>
        <p:spPr>
          <a:xfrm>
            <a:off x="6078496" y="1427375"/>
            <a:ext cx="1544624" cy="1544624"/>
          </a:xfrm>
          <a:prstGeom prst="rect">
            <a:avLst/>
          </a:prstGeom>
          <a:noFill/>
          <a:ln>
            <a:noFill/>
          </a:ln>
        </p:spPr>
      </p:pic>
      <p:sp>
        <p:nvSpPr>
          <p:cNvPr id="12" name="Shape 75"/>
          <p:cNvSpPr txBox="1"/>
          <p:nvPr/>
        </p:nvSpPr>
        <p:spPr>
          <a:xfrm>
            <a:off x="5892112" y="3288050"/>
            <a:ext cx="1917300" cy="648899"/>
          </a:xfrm>
          <a:prstGeom prst="rect">
            <a:avLst/>
          </a:prstGeom>
          <a:noFill/>
          <a:ln>
            <a:noFill/>
          </a:ln>
        </p:spPr>
        <p:txBody>
          <a:bodyPr lIns="91425" tIns="91425" rIns="91425" bIns="91425" anchor="t" anchorCtr="0">
            <a:noAutofit/>
          </a:bodyPr>
          <a:lstStyle/>
          <a:p>
            <a:pPr algn="ctr">
              <a:buClr>
                <a:srgbClr val="FFFFFF"/>
              </a:buClr>
              <a:buSzPct val="25000"/>
              <a:buFont typeface="Arial"/>
              <a:buNone/>
            </a:pPr>
            <a:r>
              <a:rPr lang="en" sz="1600" b="1">
                <a:solidFill>
                  <a:srgbClr val="FFFFFF"/>
                </a:solidFill>
                <a:latin typeface="Calibri"/>
                <a:ea typeface="Calibri"/>
                <a:cs typeface="Calibri"/>
                <a:sym typeface="Calibri"/>
              </a:rPr>
              <a:t>NAME</a:t>
            </a:r>
          </a:p>
          <a:p>
            <a:pPr algn="ctr">
              <a:buClr>
                <a:srgbClr val="FFFFFF"/>
              </a:buClr>
              <a:buSzPct val="25000"/>
              <a:buFont typeface="Arial"/>
              <a:buNone/>
            </a:pPr>
            <a:r>
              <a:rPr lang="en" sz="1200">
                <a:solidFill>
                  <a:srgbClr val="FFFFFF"/>
                </a:solidFill>
                <a:latin typeface="Calibri"/>
                <a:ea typeface="Calibri"/>
                <a:cs typeface="Calibri"/>
                <a:sym typeface="Calibri"/>
              </a:rPr>
              <a:t>Title Here</a:t>
            </a:r>
          </a:p>
        </p:txBody>
      </p:sp>
      <p:pic>
        <p:nvPicPr>
          <p:cNvPr id="13" name="Shape 76" descr="metis-mini.png"/>
          <p:cNvPicPr preferRelativeResize="0"/>
          <p:nvPr/>
        </p:nvPicPr>
        <p:blipFill rotWithShape="1">
          <a:blip r:embed="rId4">
            <a:alphaModFix amt="25000"/>
          </a:blip>
          <a:srcRect/>
          <a:stretch/>
        </p:blipFill>
        <p:spPr>
          <a:xfrm>
            <a:off x="4408787" y="4444075"/>
            <a:ext cx="326424" cy="384999"/>
          </a:xfrm>
          <a:prstGeom prst="rect">
            <a:avLst/>
          </a:prstGeom>
          <a:noFill/>
          <a:ln>
            <a:noFill/>
          </a:ln>
        </p:spPr>
      </p:pic>
    </p:spTree>
    <p:extLst>
      <p:ext uri="{BB962C8B-B14F-4D97-AF65-F5344CB8AC3E}">
        <p14:creationId xmlns:p14="http://schemas.microsoft.com/office/powerpoint/2010/main" val="27737324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48"/>
        <p:cNvGrpSpPr/>
        <p:nvPr/>
      </p:nvGrpSpPr>
      <p:grpSpPr>
        <a:xfrm>
          <a:off x="0" y="0"/>
          <a:ext cx="0" cy="0"/>
          <a:chOff x="0" y="0"/>
          <a:chExt cx="0" cy="0"/>
        </a:xfrm>
      </p:grpSpPr>
      <p:sp>
        <p:nvSpPr>
          <p:cNvPr id="3" name="Shape 210"/>
          <p:cNvSpPr/>
          <p:nvPr/>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a:buClr>
                <a:srgbClr val="000000"/>
              </a:buClr>
              <a:buFont typeface="Arial"/>
              <a:buNone/>
            </a:pPr>
            <a:endParaRPr/>
          </a:p>
        </p:txBody>
      </p:sp>
      <p:sp>
        <p:nvSpPr>
          <p:cNvPr id="5" name="Shape 212"/>
          <p:cNvSpPr/>
          <p:nvPr/>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a:buClr>
                <a:srgbClr val="000000"/>
              </a:buClr>
              <a:buFont typeface="Arial"/>
              <a:buNone/>
            </a:pPr>
            <a:endParaRPr/>
          </a:p>
        </p:txBody>
      </p:sp>
      <p:sp>
        <p:nvSpPr>
          <p:cNvPr id="6" name="Shape 213"/>
          <p:cNvSpPr/>
          <p:nvPr/>
        </p:nvSpPr>
        <p:spPr>
          <a:xfrm>
            <a:off x="0" y="0"/>
            <a:ext cx="3048000" cy="118200"/>
          </a:xfrm>
          <a:prstGeom prst="rect">
            <a:avLst/>
          </a:prstGeom>
          <a:solidFill>
            <a:srgbClr val="3A9ED9"/>
          </a:solidFill>
          <a:ln>
            <a:noFill/>
          </a:ln>
        </p:spPr>
        <p:txBody>
          <a:bodyPr lIns="91425" tIns="91425" rIns="91425" bIns="91425" anchor="ctr" anchorCtr="0">
            <a:noAutofit/>
          </a:bodyPr>
          <a:lstStyle/>
          <a:p>
            <a:pPr>
              <a:buClr>
                <a:srgbClr val="000000"/>
              </a:buClr>
              <a:buFont typeface="Arial"/>
              <a:buNone/>
            </a:pPr>
            <a:endParaRPr/>
          </a:p>
        </p:txBody>
      </p:sp>
      <p:pic>
        <p:nvPicPr>
          <p:cNvPr id="7" name="Shape 214" descr="metis-mini.png"/>
          <p:cNvPicPr preferRelativeResize="0"/>
          <p:nvPr/>
        </p:nvPicPr>
        <p:blipFill rotWithShape="1">
          <a:blip r:embed="rId2">
            <a:alphaModFix amt="25000"/>
          </a:blip>
          <a:srcRect/>
          <a:stretch/>
        </p:blipFill>
        <p:spPr>
          <a:xfrm>
            <a:off x="8512774" y="4453700"/>
            <a:ext cx="326424" cy="384999"/>
          </a:xfrm>
          <a:prstGeom prst="rect">
            <a:avLst/>
          </a:prstGeom>
          <a:noFill/>
          <a:ln>
            <a:noFill/>
          </a:ln>
        </p:spPr>
      </p:pic>
      <p:sp>
        <p:nvSpPr>
          <p:cNvPr id="8" name="Shape 215"/>
          <p:cNvSpPr txBox="1">
            <a:spLocks/>
          </p:cNvSpPr>
          <p:nvPr/>
        </p:nvSpPr>
        <p:spPr>
          <a:xfrm>
            <a:off x="1038875" y="874125"/>
            <a:ext cx="6703800" cy="84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3600">
                <a:solidFill>
                  <a:srgbClr val="3A9ED9"/>
                </a:solidFill>
                <a:latin typeface="Source Code Pro"/>
                <a:ea typeface="Source Code Pro"/>
                <a:cs typeface="Source Code Pro"/>
                <a:sym typeface="Source Code Pro"/>
              </a:rPr>
              <a:t>/ headline goes here /</a:t>
            </a:r>
          </a:p>
        </p:txBody>
      </p:sp>
      <p:sp>
        <p:nvSpPr>
          <p:cNvPr id="9" name="Shape 216"/>
          <p:cNvSpPr txBox="1">
            <a:spLocks/>
          </p:cNvSpPr>
          <p:nvPr/>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Clr>
                <a:srgbClr val="FFFFFF"/>
              </a:buClr>
              <a:buSzPct val="25000"/>
              <a:buFont typeface="Source Code Pro"/>
              <a:buNone/>
            </a:pPr>
            <a:r>
              <a:rPr lang="en" sz="2400">
                <a:solidFill>
                  <a:srgbClr val="21212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extLst>
      <p:ext uri="{BB962C8B-B14F-4D97-AF65-F5344CB8AC3E}">
        <p14:creationId xmlns:p14="http://schemas.microsoft.com/office/powerpoint/2010/main" val="170041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theme" Target="../theme/theme1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5.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6"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heme" Target="../theme/theme8.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fld id="{86CB4B4D-7CA3-9044-876B-883B54F8677D}" type="slidenum">
              <a:rPr lang="en-US" smtClean="0"/>
              <a:t>‹#›</a:t>
            </a:fld>
            <a:endParaRPr lang="en-US"/>
          </a:p>
        </p:txBody>
      </p:sp>
    </p:spTree>
    <p:extLst>
      <p:ext uri="{BB962C8B-B14F-4D97-AF65-F5344CB8AC3E}">
        <p14:creationId xmlns:p14="http://schemas.microsoft.com/office/powerpoint/2010/main" val="3623132159"/>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193039469"/>
      </p:ext>
    </p:extLst>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497901"/>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4040" r:id="rId12"/>
    <p:sldLayoutId id="21474840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635040430"/>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954" r:id="rId16"/>
    <p:sldLayoutId id="2147483955" r:id="rId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170499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956" r:id="rId13"/>
    <p:sldLayoutId id="21474839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62361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958" r:id="rId12"/>
    <p:sldLayoutId id="21474839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597682378"/>
      </p:ext>
    </p:extLst>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960" r:id="rId17"/>
    <p:sldLayoutId id="2147483961" r:id="rId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399"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511899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962" r:id="rId12"/>
    <p:sldLayoutId id="21474839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042264795"/>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13929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343E51-F033-A847-ABD4-35C1D3E380D0}" type="datetimeFigureOut">
              <a:rPr lang="en-US" smtClean="0">
                <a:solidFill>
                  <a:prstClr val="black">
                    <a:tint val="75000"/>
                  </a:prstClr>
                </a:solidFill>
              </a:rPr>
              <a:pPr/>
              <a:t>5/28/18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434959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56.xml"/></Relationships>
</file>

<file path=ppt/slides/_rels/slide2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6.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59" name="Shape 54"/>
          <p:cNvSpPr txBox="1">
            <a:spLocks noGrp="1"/>
          </p:cNvSpPr>
          <p:nvPr>
            <p:ph type="title"/>
          </p:nvPr>
        </p:nvSpPr>
        <p:spPr>
          <a:prstGeom prst="rect">
            <a:avLst/>
          </a:prstGeom>
        </p:spPr>
        <p:txBody>
          <a:bodyPr lIns="91423" tIns="91423" rIns="91423" bIns="91423">
            <a:normAutofit/>
          </a:bodyPr>
          <a:lstStyle>
            <a:lvl1pPr defTabSz="297179">
              <a:lnSpc>
                <a:spcPct val="100000"/>
              </a:lnSpc>
              <a:defRPr sz="3200">
                <a:solidFill>
                  <a:srgbClr val="FFFFFF"/>
                </a:solidFill>
                <a:latin typeface="Avenir Book"/>
                <a:ea typeface="Avenir Book"/>
                <a:cs typeface="Avenir Book"/>
                <a:sym typeface="Avenir Book"/>
              </a:defRPr>
            </a:lvl1pPr>
          </a:lstStyle>
          <a:p>
            <a:r>
              <a:rPr lang="en-US" dirty="0"/>
              <a:t>Neural Networks</a:t>
            </a:r>
            <a:endParaRPr dirty="0"/>
          </a:p>
        </p:txBody>
      </p:sp>
      <p:sp>
        <p:nvSpPr>
          <p:cNvPr id="460" name="Shape 56"/>
          <p:cNvSpPr/>
          <p:nvPr/>
        </p:nvSpPr>
        <p:spPr>
          <a:xfrm>
            <a:off x="609598" y="2679200"/>
            <a:ext cx="6264604" cy="1"/>
          </a:xfrm>
          <a:prstGeom prst="line">
            <a:avLst/>
          </a:prstGeom>
          <a:ln w="19050">
            <a:solidFill>
              <a:srgbClr val="3A9ED9"/>
            </a:solidFill>
          </a:ln>
        </p:spPr>
        <p:txBody>
          <a:bodyPr lIns="45718" tIns="45718" rIns="45718" bIns="45718"/>
          <a:lstStyle/>
          <a:p>
            <a:pPr>
              <a:defRPr>
                <a:solidFill>
                  <a:srgbClr val="FEFFFF"/>
                </a:solidFill>
              </a:defRPr>
            </a:pPr>
            <a:endParaRPr/>
          </a:p>
        </p:txBody>
      </p:sp>
    </p:spTree>
    <p:extLst>
      <p:ext uri="{BB962C8B-B14F-4D97-AF65-F5344CB8AC3E}">
        <p14:creationId xmlns:p14="http://schemas.microsoft.com/office/powerpoint/2010/main" val="1108495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Tree>
    <p:extLst>
      <p:ext uri="{BB962C8B-B14F-4D97-AF65-F5344CB8AC3E}">
        <p14:creationId xmlns:p14="http://schemas.microsoft.com/office/powerpoint/2010/main" val="335005881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93741" y="2472248"/>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487153" y="322943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2139701" y="2470693"/>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2139700" y="3277946"/>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Let’s focus on one path…</a:t>
            </a:r>
          </a:p>
        </p:txBody>
      </p:sp>
      <p:sp>
        <p:nvSpPr>
          <p:cNvPr id="72" name="TextBox 71">
            <a:extLst>
              <a:ext uri="{FF2B5EF4-FFF2-40B4-BE49-F238E27FC236}">
                <a16:creationId xmlns:a16="http://schemas.microsoft.com/office/drawing/2014/main" id="{13E5720A-B35D-8B4B-9F26-F7A641C09B93}"/>
              </a:ext>
            </a:extLst>
          </p:cNvPr>
          <p:cNvSpPr txBox="1"/>
          <p:nvPr/>
        </p:nvSpPr>
        <p:spPr>
          <a:xfrm>
            <a:off x="53398" y="2513201"/>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53398" y="3262587"/>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2139701" y="1670419"/>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2139700" y="4078220"/>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1789049" y="4663608"/>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897056" y="1875371"/>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903644" y="1875371"/>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3697362" y="283862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2549604" y="1875371"/>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2549604" y="2675645"/>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2549603" y="3055014"/>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2549603" y="3055014"/>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2139699" y="1015524"/>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2549602" y="1231918"/>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983907" y="2080322"/>
            <a:ext cx="929169" cy="307777"/>
          </a:xfrm>
          <a:prstGeom prst="rect">
            <a:avLst/>
          </a:prstGeom>
          <a:noFill/>
        </p:spPr>
        <p:txBody>
          <a:bodyPr wrap="square" rtlCol="0">
            <a:spAutoFit/>
          </a:bodyPr>
          <a:lstStyle/>
          <a:p>
            <a:r>
              <a:rPr lang="en-US" dirty="0">
                <a:solidFill>
                  <a:schemeClr val="tx1"/>
                </a:solidFill>
              </a:rPr>
              <a:t>w1</a:t>
            </a:r>
          </a:p>
        </p:txBody>
      </p:sp>
      <p:sp>
        <p:nvSpPr>
          <p:cNvPr id="91" name="TextBox 90">
            <a:extLst>
              <a:ext uri="{FF2B5EF4-FFF2-40B4-BE49-F238E27FC236}">
                <a16:creationId xmlns:a16="http://schemas.microsoft.com/office/drawing/2014/main" id="{96FAAD02-9185-2044-8714-DF2BF4764EB8}"/>
              </a:ext>
            </a:extLst>
          </p:cNvPr>
          <p:cNvSpPr txBox="1"/>
          <p:nvPr/>
        </p:nvSpPr>
        <p:spPr>
          <a:xfrm>
            <a:off x="2541568" y="2221384"/>
            <a:ext cx="929169" cy="307777"/>
          </a:xfrm>
          <a:prstGeom prst="rect">
            <a:avLst/>
          </a:prstGeom>
          <a:noFill/>
        </p:spPr>
        <p:txBody>
          <a:bodyPr wrap="square" rtlCol="0">
            <a:spAutoFit/>
          </a:bodyPr>
          <a:lstStyle/>
          <a:p>
            <a:r>
              <a:rPr lang="en-US" dirty="0">
                <a:solidFill>
                  <a:schemeClr val="tx1"/>
                </a:solidFill>
              </a:rPr>
              <a:t>w10</a:t>
            </a:r>
          </a:p>
        </p:txBody>
      </p:sp>
      <p:sp>
        <p:nvSpPr>
          <p:cNvPr id="31" name="TextBox 30">
            <a:extLst>
              <a:ext uri="{FF2B5EF4-FFF2-40B4-BE49-F238E27FC236}">
                <a16:creationId xmlns:a16="http://schemas.microsoft.com/office/drawing/2014/main" id="{06F25A68-9D96-804E-A5C6-C329AF63840E}"/>
              </a:ext>
            </a:extLst>
          </p:cNvPr>
          <p:cNvSpPr txBox="1"/>
          <p:nvPr/>
        </p:nvSpPr>
        <p:spPr>
          <a:xfrm>
            <a:off x="1167678" y="3018607"/>
            <a:ext cx="929169" cy="307777"/>
          </a:xfrm>
          <a:prstGeom prst="rect">
            <a:avLst/>
          </a:prstGeom>
          <a:noFill/>
        </p:spPr>
        <p:txBody>
          <a:bodyPr wrap="square" rtlCol="0">
            <a:spAutoFit/>
          </a:bodyPr>
          <a:lstStyle/>
          <a:p>
            <a:r>
              <a:rPr lang="en-US" dirty="0">
                <a:solidFill>
                  <a:schemeClr val="tx1"/>
                </a:solidFill>
              </a:rPr>
              <a:t>w2</a:t>
            </a:r>
          </a:p>
        </p:txBody>
      </p:sp>
      <p:sp>
        <p:nvSpPr>
          <p:cNvPr id="2" name="TextBox 1">
            <a:extLst>
              <a:ext uri="{FF2B5EF4-FFF2-40B4-BE49-F238E27FC236}">
                <a16:creationId xmlns:a16="http://schemas.microsoft.com/office/drawing/2014/main" id="{CCB9CEEF-A183-4B43-B0B5-DB07B860D48D}"/>
              </a:ext>
            </a:extLst>
          </p:cNvPr>
          <p:cNvSpPr txBox="1"/>
          <p:nvPr/>
        </p:nvSpPr>
        <p:spPr>
          <a:xfrm>
            <a:off x="4253948" y="1599000"/>
            <a:ext cx="4746929" cy="1200329"/>
          </a:xfrm>
          <a:prstGeom prst="rect">
            <a:avLst/>
          </a:prstGeom>
          <a:noFill/>
        </p:spPr>
        <p:txBody>
          <a:bodyPr wrap="square" rtlCol="0">
            <a:spAutoFit/>
          </a:bodyPr>
          <a:lstStyle/>
          <a:p>
            <a:r>
              <a:rPr lang="en-US" sz="1800" dirty="0">
                <a:solidFill>
                  <a:schemeClr val="tx1"/>
                </a:solidFill>
              </a:rPr>
              <a:t>For just this path, we get:</a:t>
            </a:r>
          </a:p>
          <a:p>
            <a:endParaRPr lang="en-US" sz="1800" dirty="0">
              <a:solidFill>
                <a:schemeClr val="tx1"/>
              </a:solidFill>
            </a:endParaRPr>
          </a:p>
          <a:p>
            <a:r>
              <a:rPr lang="en-US" sz="1800" dirty="0">
                <a:solidFill>
                  <a:schemeClr val="tx1"/>
                </a:solidFill>
              </a:rPr>
              <a:t>Prediction = w10*(w1*x1 + w2*x2) + other paths</a:t>
            </a:r>
          </a:p>
          <a:p>
            <a:endParaRPr lang="en-US" sz="1800" dirty="0">
              <a:solidFill>
                <a:schemeClr val="tx1"/>
              </a:solidFill>
            </a:endParaRPr>
          </a:p>
        </p:txBody>
      </p:sp>
      <p:sp>
        <p:nvSpPr>
          <p:cNvPr id="3" name="TextBox 2">
            <a:extLst>
              <a:ext uri="{FF2B5EF4-FFF2-40B4-BE49-F238E27FC236}">
                <a16:creationId xmlns:a16="http://schemas.microsoft.com/office/drawing/2014/main" id="{688C3E6D-9DF9-294A-836A-AFA527F94550}"/>
              </a:ext>
            </a:extLst>
          </p:cNvPr>
          <p:cNvSpPr txBox="1"/>
          <p:nvPr/>
        </p:nvSpPr>
        <p:spPr>
          <a:xfrm>
            <a:off x="4845120" y="2882732"/>
            <a:ext cx="3959749" cy="1200329"/>
          </a:xfrm>
          <a:prstGeom prst="rect">
            <a:avLst/>
          </a:prstGeom>
          <a:noFill/>
        </p:spPr>
        <p:txBody>
          <a:bodyPr wrap="square" rtlCol="0">
            <a:spAutoFit/>
          </a:bodyPr>
          <a:lstStyle/>
          <a:p>
            <a:r>
              <a:rPr lang="en-US" sz="3600" dirty="0">
                <a:solidFill>
                  <a:srgbClr val="FF0000"/>
                </a:solidFill>
              </a:rPr>
              <a:t>This is called – “Feed Forward”</a:t>
            </a:r>
          </a:p>
        </p:txBody>
      </p:sp>
    </p:spTree>
    <p:extLst>
      <p:ext uri="{BB962C8B-B14F-4D97-AF65-F5344CB8AC3E}">
        <p14:creationId xmlns:p14="http://schemas.microsoft.com/office/powerpoint/2010/main" val="6189137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31" name="Oval 30">
            <a:extLst>
              <a:ext uri="{FF2B5EF4-FFF2-40B4-BE49-F238E27FC236}">
                <a16:creationId xmlns:a16="http://schemas.microsoft.com/office/drawing/2014/main" id="{2B8E855F-F11C-A546-9A15-42BA483E1395}"/>
              </a:ext>
            </a:extLst>
          </p:cNvPr>
          <p:cNvSpPr/>
          <p:nvPr/>
        </p:nvSpPr>
        <p:spPr>
          <a:xfrm>
            <a:off x="2996194" y="2539695"/>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2679A9E-E8A5-F047-ABE8-DE3DB0B62206}"/>
              </a:ext>
            </a:extLst>
          </p:cNvPr>
          <p:cNvSpPr/>
          <p:nvPr/>
        </p:nvSpPr>
        <p:spPr>
          <a:xfrm>
            <a:off x="2964629" y="3307436"/>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4215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33" name="Oval 32">
            <a:extLst>
              <a:ext uri="{FF2B5EF4-FFF2-40B4-BE49-F238E27FC236}">
                <a16:creationId xmlns:a16="http://schemas.microsoft.com/office/drawing/2014/main" id="{064492DE-735E-674C-818D-E12E91C7F03B}"/>
              </a:ext>
            </a:extLst>
          </p:cNvPr>
          <p:cNvSpPr/>
          <p:nvPr/>
        </p:nvSpPr>
        <p:spPr>
          <a:xfrm>
            <a:off x="3397167" y="2231598"/>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EB1370C-CB67-EB4D-9724-3506478C61F9}"/>
              </a:ext>
            </a:extLst>
          </p:cNvPr>
          <p:cNvSpPr/>
          <p:nvPr/>
        </p:nvSpPr>
        <p:spPr>
          <a:xfrm>
            <a:off x="3073924" y="3101345"/>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011B29-977E-BB45-BF8D-E7CAF5D49113}"/>
              </a:ext>
            </a:extLst>
          </p:cNvPr>
          <p:cNvSpPr/>
          <p:nvPr/>
        </p:nvSpPr>
        <p:spPr>
          <a:xfrm>
            <a:off x="3301960" y="2545366"/>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6CBA7FF-1B8B-C341-AECD-DDE9A477C2CC}"/>
              </a:ext>
            </a:extLst>
          </p:cNvPr>
          <p:cNvSpPr/>
          <p:nvPr/>
        </p:nvSpPr>
        <p:spPr>
          <a:xfrm>
            <a:off x="3240309" y="2735583"/>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5EE696C-F6AE-2E44-87D6-AD2927BA890E}"/>
              </a:ext>
            </a:extLst>
          </p:cNvPr>
          <p:cNvSpPr/>
          <p:nvPr/>
        </p:nvSpPr>
        <p:spPr>
          <a:xfrm>
            <a:off x="3149750" y="2839869"/>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76728A0-0516-CD4B-8834-37B10BFAFBCB}"/>
              </a:ext>
            </a:extLst>
          </p:cNvPr>
          <p:cNvSpPr/>
          <p:nvPr/>
        </p:nvSpPr>
        <p:spPr>
          <a:xfrm>
            <a:off x="3227407" y="3127187"/>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1347C1E-0DDD-0E47-AD5D-B0A4E2951A3F}"/>
              </a:ext>
            </a:extLst>
          </p:cNvPr>
          <p:cNvSpPr/>
          <p:nvPr/>
        </p:nvSpPr>
        <p:spPr>
          <a:xfrm>
            <a:off x="3269946" y="3328343"/>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9701E3-D831-0946-8115-952E109B02FD}"/>
              </a:ext>
            </a:extLst>
          </p:cNvPr>
          <p:cNvSpPr/>
          <p:nvPr/>
        </p:nvSpPr>
        <p:spPr>
          <a:xfrm>
            <a:off x="3291017" y="3558772"/>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0140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33" name="Oval 32">
            <a:extLst>
              <a:ext uri="{FF2B5EF4-FFF2-40B4-BE49-F238E27FC236}">
                <a16:creationId xmlns:a16="http://schemas.microsoft.com/office/drawing/2014/main" id="{064492DE-735E-674C-818D-E12E91C7F03B}"/>
              </a:ext>
            </a:extLst>
          </p:cNvPr>
          <p:cNvSpPr/>
          <p:nvPr/>
        </p:nvSpPr>
        <p:spPr>
          <a:xfrm>
            <a:off x="4108325" y="1770328"/>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EB1370C-CB67-EB4D-9724-3506478C61F9}"/>
              </a:ext>
            </a:extLst>
          </p:cNvPr>
          <p:cNvSpPr/>
          <p:nvPr/>
        </p:nvSpPr>
        <p:spPr>
          <a:xfrm>
            <a:off x="4108324" y="1901839"/>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011B29-977E-BB45-BF8D-E7CAF5D49113}"/>
              </a:ext>
            </a:extLst>
          </p:cNvPr>
          <p:cNvSpPr/>
          <p:nvPr/>
        </p:nvSpPr>
        <p:spPr>
          <a:xfrm>
            <a:off x="4084197" y="2513376"/>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6CBA7FF-1B8B-C341-AECD-DDE9A477C2CC}"/>
              </a:ext>
            </a:extLst>
          </p:cNvPr>
          <p:cNvSpPr/>
          <p:nvPr/>
        </p:nvSpPr>
        <p:spPr>
          <a:xfrm>
            <a:off x="4098498" y="3259857"/>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5EE696C-F6AE-2E44-87D6-AD2927BA890E}"/>
              </a:ext>
            </a:extLst>
          </p:cNvPr>
          <p:cNvSpPr/>
          <p:nvPr/>
        </p:nvSpPr>
        <p:spPr>
          <a:xfrm>
            <a:off x="4111288" y="4024453"/>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76728A0-0516-CD4B-8834-37B10BFAFBCB}"/>
              </a:ext>
            </a:extLst>
          </p:cNvPr>
          <p:cNvSpPr/>
          <p:nvPr/>
        </p:nvSpPr>
        <p:spPr>
          <a:xfrm>
            <a:off x="4093932" y="2650704"/>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1347C1E-0DDD-0E47-AD5D-B0A4E2951A3F}"/>
              </a:ext>
            </a:extLst>
          </p:cNvPr>
          <p:cNvSpPr/>
          <p:nvPr/>
        </p:nvSpPr>
        <p:spPr>
          <a:xfrm>
            <a:off x="4097135" y="3394426"/>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9701E3-D831-0946-8115-952E109B02FD}"/>
              </a:ext>
            </a:extLst>
          </p:cNvPr>
          <p:cNvSpPr/>
          <p:nvPr/>
        </p:nvSpPr>
        <p:spPr>
          <a:xfrm>
            <a:off x="4109431" y="4163010"/>
            <a:ext cx="127221" cy="127221"/>
          </a:xfrm>
          <a:prstGeom prst="ellipse">
            <a:avLst/>
          </a:prstGeom>
          <a:solidFill>
            <a:srgbClr val="7030A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5962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36" name="Oval 35">
            <a:extLst>
              <a:ext uri="{FF2B5EF4-FFF2-40B4-BE49-F238E27FC236}">
                <a16:creationId xmlns:a16="http://schemas.microsoft.com/office/drawing/2014/main" id="{6EB1370C-CB67-EB4D-9724-3506478C61F9}"/>
              </a:ext>
            </a:extLst>
          </p:cNvPr>
          <p:cNvSpPr/>
          <p:nvPr/>
        </p:nvSpPr>
        <p:spPr>
          <a:xfrm>
            <a:off x="4621887" y="1774099"/>
            <a:ext cx="197148" cy="197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6EBE41-5713-2449-9B7F-73F3206C6CBD}"/>
              </a:ext>
            </a:extLst>
          </p:cNvPr>
          <p:cNvSpPr/>
          <p:nvPr/>
        </p:nvSpPr>
        <p:spPr>
          <a:xfrm>
            <a:off x="4642155" y="2543022"/>
            <a:ext cx="197148" cy="197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B79710-1C33-3244-82A6-42C45E63BFD3}"/>
              </a:ext>
            </a:extLst>
          </p:cNvPr>
          <p:cNvSpPr/>
          <p:nvPr/>
        </p:nvSpPr>
        <p:spPr>
          <a:xfrm>
            <a:off x="4621887" y="3301650"/>
            <a:ext cx="197148" cy="197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D8CB03-D591-8D4E-855C-ED2B46D2C9CB}"/>
              </a:ext>
            </a:extLst>
          </p:cNvPr>
          <p:cNvSpPr/>
          <p:nvPr/>
        </p:nvSpPr>
        <p:spPr>
          <a:xfrm>
            <a:off x="4621887" y="4097870"/>
            <a:ext cx="197148" cy="197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3263BE-DD23-F345-A7D8-7ADB8250CCB2}"/>
              </a:ext>
            </a:extLst>
          </p:cNvPr>
          <p:cNvSpPr/>
          <p:nvPr/>
        </p:nvSpPr>
        <p:spPr>
          <a:xfrm>
            <a:off x="4640748" y="1098801"/>
            <a:ext cx="197148" cy="197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1852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36" name="Oval 35">
            <a:extLst>
              <a:ext uri="{FF2B5EF4-FFF2-40B4-BE49-F238E27FC236}">
                <a16:creationId xmlns:a16="http://schemas.microsoft.com/office/drawing/2014/main" id="{6EB1370C-CB67-EB4D-9724-3506478C61F9}"/>
              </a:ext>
            </a:extLst>
          </p:cNvPr>
          <p:cNvSpPr/>
          <p:nvPr/>
        </p:nvSpPr>
        <p:spPr>
          <a:xfrm>
            <a:off x="5394402" y="2611886"/>
            <a:ext cx="197148" cy="197148"/>
          </a:xfrm>
          <a:prstGeom prst="ellipse">
            <a:avLst/>
          </a:prstGeom>
          <a:solidFill>
            <a:srgbClr val="00B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6EBE41-5713-2449-9B7F-73F3206C6CBD}"/>
              </a:ext>
            </a:extLst>
          </p:cNvPr>
          <p:cNvSpPr/>
          <p:nvPr/>
        </p:nvSpPr>
        <p:spPr>
          <a:xfrm>
            <a:off x="5391484" y="2802104"/>
            <a:ext cx="197148" cy="197148"/>
          </a:xfrm>
          <a:prstGeom prst="ellipse">
            <a:avLst/>
          </a:prstGeom>
          <a:solidFill>
            <a:srgbClr val="00B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B79710-1C33-3244-82A6-42C45E63BFD3}"/>
              </a:ext>
            </a:extLst>
          </p:cNvPr>
          <p:cNvSpPr/>
          <p:nvPr/>
        </p:nvSpPr>
        <p:spPr>
          <a:xfrm>
            <a:off x="5394402" y="2983452"/>
            <a:ext cx="197148" cy="197148"/>
          </a:xfrm>
          <a:prstGeom prst="ellipse">
            <a:avLst/>
          </a:prstGeom>
          <a:solidFill>
            <a:srgbClr val="00B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D8CB03-D591-8D4E-855C-ED2B46D2C9CB}"/>
              </a:ext>
            </a:extLst>
          </p:cNvPr>
          <p:cNvSpPr/>
          <p:nvPr/>
        </p:nvSpPr>
        <p:spPr>
          <a:xfrm>
            <a:off x="5386598" y="3189165"/>
            <a:ext cx="197148" cy="197148"/>
          </a:xfrm>
          <a:prstGeom prst="ellipse">
            <a:avLst/>
          </a:prstGeom>
          <a:solidFill>
            <a:srgbClr val="00B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743D8ED-333B-8947-8F98-DDE70F5B43FA}"/>
              </a:ext>
            </a:extLst>
          </p:cNvPr>
          <p:cNvSpPr/>
          <p:nvPr/>
        </p:nvSpPr>
        <p:spPr>
          <a:xfrm>
            <a:off x="5386598" y="2381150"/>
            <a:ext cx="197148" cy="197148"/>
          </a:xfrm>
          <a:prstGeom prst="ellipse">
            <a:avLst/>
          </a:prstGeom>
          <a:solidFill>
            <a:srgbClr val="00B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711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93741" y="2472248"/>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487153" y="322943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2139701" y="2470693"/>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2139700" y="3277946"/>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Let’s focus on one path…</a:t>
            </a:r>
          </a:p>
        </p:txBody>
      </p:sp>
      <p:sp>
        <p:nvSpPr>
          <p:cNvPr id="72" name="TextBox 71">
            <a:extLst>
              <a:ext uri="{FF2B5EF4-FFF2-40B4-BE49-F238E27FC236}">
                <a16:creationId xmlns:a16="http://schemas.microsoft.com/office/drawing/2014/main" id="{13E5720A-B35D-8B4B-9F26-F7A641C09B93}"/>
              </a:ext>
            </a:extLst>
          </p:cNvPr>
          <p:cNvSpPr txBox="1"/>
          <p:nvPr/>
        </p:nvSpPr>
        <p:spPr>
          <a:xfrm>
            <a:off x="53398" y="2513201"/>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53398" y="3262587"/>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2139701" y="1670419"/>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2139700" y="4078220"/>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1789049" y="4663608"/>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897056" y="1875371"/>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903644" y="1875371"/>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3697362" y="283862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2549604" y="1875371"/>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2549604" y="2675645"/>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2549603" y="3055014"/>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2549603" y="3055014"/>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2139699" y="1015524"/>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2549602" y="1231918"/>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983907" y="2080322"/>
            <a:ext cx="929169" cy="307777"/>
          </a:xfrm>
          <a:prstGeom prst="rect">
            <a:avLst/>
          </a:prstGeom>
          <a:noFill/>
        </p:spPr>
        <p:txBody>
          <a:bodyPr wrap="square" rtlCol="0">
            <a:spAutoFit/>
          </a:bodyPr>
          <a:lstStyle/>
          <a:p>
            <a:r>
              <a:rPr lang="en-US" dirty="0">
                <a:solidFill>
                  <a:schemeClr val="tx1"/>
                </a:solidFill>
              </a:rPr>
              <a:t>w1</a:t>
            </a:r>
          </a:p>
        </p:txBody>
      </p:sp>
      <p:sp>
        <p:nvSpPr>
          <p:cNvPr id="91" name="TextBox 90">
            <a:extLst>
              <a:ext uri="{FF2B5EF4-FFF2-40B4-BE49-F238E27FC236}">
                <a16:creationId xmlns:a16="http://schemas.microsoft.com/office/drawing/2014/main" id="{96FAAD02-9185-2044-8714-DF2BF4764EB8}"/>
              </a:ext>
            </a:extLst>
          </p:cNvPr>
          <p:cNvSpPr txBox="1"/>
          <p:nvPr/>
        </p:nvSpPr>
        <p:spPr>
          <a:xfrm>
            <a:off x="2541568" y="2221384"/>
            <a:ext cx="929169" cy="307777"/>
          </a:xfrm>
          <a:prstGeom prst="rect">
            <a:avLst/>
          </a:prstGeom>
          <a:noFill/>
        </p:spPr>
        <p:txBody>
          <a:bodyPr wrap="square" rtlCol="0">
            <a:spAutoFit/>
          </a:bodyPr>
          <a:lstStyle/>
          <a:p>
            <a:r>
              <a:rPr lang="en-US" dirty="0">
                <a:solidFill>
                  <a:schemeClr val="tx1"/>
                </a:solidFill>
              </a:rPr>
              <a:t>w10</a:t>
            </a:r>
          </a:p>
        </p:txBody>
      </p:sp>
      <p:sp>
        <p:nvSpPr>
          <p:cNvPr id="31" name="TextBox 30">
            <a:extLst>
              <a:ext uri="{FF2B5EF4-FFF2-40B4-BE49-F238E27FC236}">
                <a16:creationId xmlns:a16="http://schemas.microsoft.com/office/drawing/2014/main" id="{06F25A68-9D96-804E-A5C6-C329AF63840E}"/>
              </a:ext>
            </a:extLst>
          </p:cNvPr>
          <p:cNvSpPr txBox="1"/>
          <p:nvPr/>
        </p:nvSpPr>
        <p:spPr>
          <a:xfrm>
            <a:off x="1167678" y="3018607"/>
            <a:ext cx="929169" cy="307777"/>
          </a:xfrm>
          <a:prstGeom prst="rect">
            <a:avLst/>
          </a:prstGeom>
          <a:noFill/>
        </p:spPr>
        <p:txBody>
          <a:bodyPr wrap="square" rtlCol="0">
            <a:spAutoFit/>
          </a:bodyPr>
          <a:lstStyle/>
          <a:p>
            <a:r>
              <a:rPr lang="en-US" dirty="0">
                <a:solidFill>
                  <a:schemeClr val="tx1"/>
                </a:solidFill>
              </a:rPr>
              <a:t>w2</a:t>
            </a:r>
          </a:p>
        </p:txBody>
      </p:sp>
      <p:sp>
        <p:nvSpPr>
          <p:cNvPr id="2" name="TextBox 1">
            <a:extLst>
              <a:ext uri="{FF2B5EF4-FFF2-40B4-BE49-F238E27FC236}">
                <a16:creationId xmlns:a16="http://schemas.microsoft.com/office/drawing/2014/main" id="{CCB9CEEF-A183-4B43-B0B5-DB07B860D48D}"/>
              </a:ext>
            </a:extLst>
          </p:cNvPr>
          <p:cNvSpPr txBox="1"/>
          <p:nvPr/>
        </p:nvSpPr>
        <p:spPr>
          <a:xfrm>
            <a:off x="4397071" y="1940906"/>
            <a:ext cx="4746929" cy="2031325"/>
          </a:xfrm>
          <a:prstGeom prst="rect">
            <a:avLst/>
          </a:prstGeom>
          <a:noFill/>
        </p:spPr>
        <p:txBody>
          <a:bodyPr wrap="square" rtlCol="0">
            <a:spAutoFit/>
          </a:bodyPr>
          <a:lstStyle/>
          <a:p>
            <a:r>
              <a:rPr lang="en-US" sz="1800" dirty="0">
                <a:solidFill>
                  <a:schemeClr val="tx1"/>
                </a:solidFill>
              </a:rPr>
              <a:t>For just this path, we get:</a:t>
            </a:r>
          </a:p>
          <a:p>
            <a:endParaRPr lang="en-US" sz="1800" dirty="0">
              <a:solidFill>
                <a:schemeClr val="tx1"/>
              </a:solidFill>
            </a:endParaRPr>
          </a:p>
          <a:p>
            <a:r>
              <a:rPr lang="en-US" sz="1800" dirty="0">
                <a:solidFill>
                  <a:schemeClr val="tx1"/>
                </a:solidFill>
              </a:rPr>
              <a:t>Prediction = w10*(w1*x1 + w2*x2) + other paths</a:t>
            </a:r>
          </a:p>
          <a:p>
            <a:endParaRPr lang="en-US" sz="1800" dirty="0">
              <a:solidFill>
                <a:schemeClr val="tx1"/>
              </a:solidFill>
            </a:endParaRPr>
          </a:p>
          <a:p>
            <a:r>
              <a:rPr lang="en-US" sz="1800" dirty="0">
                <a:solidFill>
                  <a:schemeClr val="tx1"/>
                </a:solidFill>
              </a:rPr>
              <a:t>How can we teach the network what those weights should be?</a:t>
            </a:r>
          </a:p>
          <a:p>
            <a:endParaRPr lang="en-US" sz="1800" dirty="0">
              <a:solidFill>
                <a:schemeClr val="tx1"/>
              </a:solidFill>
            </a:endParaRPr>
          </a:p>
        </p:txBody>
      </p:sp>
    </p:spTree>
    <p:extLst>
      <p:ext uri="{BB962C8B-B14F-4D97-AF65-F5344CB8AC3E}">
        <p14:creationId xmlns:p14="http://schemas.microsoft.com/office/powerpoint/2010/main" val="38723564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93741" y="2472248"/>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487153" y="322943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2139701" y="2470693"/>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2139700" y="3277946"/>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Let’s focus on one path…</a:t>
            </a:r>
          </a:p>
        </p:txBody>
      </p:sp>
      <p:sp>
        <p:nvSpPr>
          <p:cNvPr id="72" name="TextBox 71">
            <a:extLst>
              <a:ext uri="{FF2B5EF4-FFF2-40B4-BE49-F238E27FC236}">
                <a16:creationId xmlns:a16="http://schemas.microsoft.com/office/drawing/2014/main" id="{13E5720A-B35D-8B4B-9F26-F7A641C09B93}"/>
              </a:ext>
            </a:extLst>
          </p:cNvPr>
          <p:cNvSpPr txBox="1"/>
          <p:nvPr/>
        </p:nvSpPr>
        <p:spPr>
          <a:xfrm>
            <a:off x="53398" y="2513201"/>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53398" y="3262587"/>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2139701" y="1670419"/>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2139700" y="4078220"/>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1789049" y="4663608"/>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897056" y="1875371"/>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903644" y="1875371"/>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3697362" y="283862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2549604" y="1875371"/>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2549604" y="2675645"/>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2549603" y="3055014"/>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2549603" y="3055014"/>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2139699" y="1015524"/>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2549602" y="1231918"/>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983907" y="2080322"/>
            <a:ext cx="929169" cy="307777"/>
          </a:xfrm>
          <a:prstGeom prst="rect">
            <a:avLst/>
          </a:prstGeom>
          <a:noFill/>
        </p:spPr>
        <p:txBody>
          <a:bodyPr wrap="square" rtlCol="0">
            <a:spAutoFit/>
          </a:bodyPr>
          <a:lstStyle/>
          <a:p>
            <a:r>
              <a:rPr lang="en-US" dirty="0">
                <a:solidFill>
                  <a:schemeClr val="tx1"/>
                </a:solidFill>
              </a:rPr>
              <a:t>w1</a:t>
            </a:r>
          </a:p>
        </p:txBody>
      </p:sp>
      <p:sp>
        <p:nvSpPr>
          <p:cNvPr id="91" name="TextBox 90">
            <a:extLst>
              <a:ext uri="{FF2B5EF4-FFF2-40B4-BE49-F238E27FC236}">
                <a16:creationId xmlns:a16="http://schemas.microsoft.com/office/drawing/2014/main" id="{96FAAD02-9185-2044-8714-DF2BF4764EB8}"/>
              </a:ext>
            </a:extLst>
          </p:cNvPr>
          <p:cNvSpPr txBox="1"/>
          <p:nvPr/>
        </p:nvSpPr>
        <p:spPr>
          <a:xfrm>
            <a:off x="2541568" y="2221384"/>
            <a:ext cx="929169" cy="307777"/>
          </a:xfrm>
          <a:prstGeom prst="rect">
            <a:avLst/>
          </a:prstGeom>
          <a:noFill/>
        </p:spPr>
        <p:txBody>
          <a:bodyPr wrap="square" rtlCol="0">
            <a:spAutoFit/>
          </a:bodyPr>
          <a:lstStyle/>
          <a:p>
            <a:r>
              <a:rPr lang="en-US" dirty="0">
                <a:solidFill>
                  <a:schemeClr val="tx1"/>
                </a:solidFill>
              </a:rPr>
              <a:t>w10</a:t>
            </a:r>
          </a:p>
        </p:txBody>
      </p:sp>
      <p:sp>
        <p:nvSpPr>
          <p:cNvPr id="31" name="TextBox 30">
            <a:extLst>
              <a:ext uri="{FF2B5EF4-FFF2-40B4-BE49-F238E27FC236}">
                <a16:creationId xmlns:a16="http://schemas.microsoft.com/office/drawing/2014/main" id="{06F25A68-9D96-804E-A5C6-C329AF63840E}"/>
              </a:ext>
            </a:extLst>
          </p:cNvPr>
          <p:cNvSpPr txBox="1"/>
          <p:nvPr/>
        </p:nvSpPr>
        <p:spPr>
          <a:xfrm>
            <a:off x="1167678" y="3018607"/>
            <a:ext cx="929169" cy="307777"/>
          </a:xfrm>
          <a:prstGeom prst="rect">
            <a:avLst/>
          </a:prstGeom>
          <a:noFill/>
        </p:spPr>
        <p:txBody>
          <a:bodyPr wrap="square" rtlCol="0">
            <a:spAutoFit/>
          </a:bodyPr>
          <a:lstStyle/>
          <a:p>
            <a:r>
              <a:rPr lang="en-US" dirty="0">
                <a:solidFill>
                  <a:schemeClr val="tx1"/>
                </a:solidFill>
              </a:rPr>
              <a:t>w2</a:t>
            </a:r>
          </a:p>
        </p:txBody>
      </p:sp>
      <p:sp>
        <p:nvSpPr>
          <p:cNvPr id="25" name="TextBox 24">
            <a:extLst>
              <a:ext uri="{FF2B5EF4-FFF2-40B4-BE49-F238E27FC236}">
                <a16:creationId xmlns:a16="http://schemas.microsoft.com/office/drawing/2014/main" id="{E8E9CCBC-4C50-D64E-8AB7-BA3DF7FE33F6}"/>
              </a:ext>
            </a:extLst>
          </p:cNvPr>
          <p:cNvSpPr txBox="1"/>
          <p:nvPr/>
        </p:nvSpPr>
        <p:spPr>
          <a:xfrm>
            <a:off x="4235727" y="290112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26" name="TextBox 25">
            <a:extLst>
              <a:ext uri="{FF2B5EF4-FFF2-40B4-BE49-F238E27FC236}">
                <a16:creationId xmlns:a16="http://schemas.microsoft.com/office/drawing/2014/main" id="{CA0E6B13-F893-6241-9B48-EE2A0D6FFE2D}"/>
              </a:ext>
            </a:extLst>
          </p:cNvPr>
          <p:cNvSpPr txBox="1"/>
          <p:nvPr/>
        </p:nvSpPr>
        <p:spPr>
          <a:xfrm>
            <a:off x="5343277" y="1739118"/>
            <a:ext cx="3800723" cy="2339102"/>
          </a:xfrm>
          <a:prstGeom prst="rect">
            <a:avLst/>
          </a:prstGeom>
          <a:noFill/>
        </p:spPr>
        <p:txBody>
          <a:bodyPr wrap="square" rtlCol="0">
            <a:spAutoFit/>
          </a:bodyPr>
          <a:lstStyle/>
          <a:p>
            <a:r>
              <a:rPr lang="en-US" sz="1800" dirty="0">
                <a:solidFill>
                  <a:schemeClr val="tx1"/>
                </a:solidFill>
              </a:rPr>
              <a:t>Error = Prediction – Actual</a:t>
            </a:r>
          </a:p>
          <a:p>
            <a:endParaRPr lang="en-US" sz="1800" dirty="0">
              <a:solidFill>
                <a:schemeClr val="tx1"/>
              </a:solidFill>
            </a:endParaRPr>
          </a:p>
          <a:p>
            <a:r>
              <a:rPr lang="en-US" sz="1800" dirty="0">
                <a:solidFill>
                  <a:schemeClr val="tx1"/>
                </a:solidFill>
              </a:rPr>
              <a:t>We want to change the weights to make the error smaller. Let’s make our error into a function with a clear minimum.</a:t>
            </a:r>
          </a:p>
          <a:p>
            <a:endParaRPr lang="en-US" sz="1800" dirty="0">
              <a:solidFill>
                <a:schemeClr val="tx1"/>
              </a:solidFill>
            </a:endParaRPr>
          </a:p>
          <a:p>
            <a:r>
              <a:rPr lang="en-US" sz="1800" dirty="0">
                <a:solidFill>
                  <a:schemeClr val="tx1"/>
                </a:solidFill>
              </a:rPr>
              <a:t>Error = (Prediction – Actual)</a:t>
            </a:r>
            <a:r>
              <a:rPr lang="en-US" sz="1800" baseline="30000" dirty="0">
                <a:solidFill>
                  <a:schemeClr val="tx1"/>
                </a:solidFill>
              </a:rPr>
              <a:t>2</a:t>
            </a:r>
          </a:p>
        </p:txBody>
      </p:sp>
    </p:spTree>
    <p:extLst>
      <p:ext uri="{BB962C8B-B14F-4D97-AF65-F5344CB8AC3E}">
        <p14:creationId xmlns:p14="http://schemas.microsoft.com/office/powerpoint/2010/main" val="23643547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93741" y="2472248"/>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487153" y="322943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2139701" y="2470693"/>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2139700" y="3277946"/>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Let’s focus on one path…</a:t>
            </a:r>
          </a:p>
        </p:txBody>
      </p:sp>
      <p:sp>
        <p:nvSpPr>
          <p:cNvPr id="72" name="TextBox 71">
            <a:extLst>
              <a:ext uri="{FF2B5EF4-FFF2-40B4-BE49-F238E27FC236}">
                <a16:creationId xmlns:a16="http://schemas.microsoft.com/office/drawing/2014/main" id="{13E5720A-B35D-8B4B-9F26-F7A641C09B93}"/>
              </a:ext>
            </a:extLst>
          </p:cNvPr>
          <p:cNvSpPr txBox="1"/>
          <p:nvPr/>
        </p:nvSpPr>
        <p:spPr>
          <a:xfrm>
            <a:off x="53398" y="2513201"/>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53398" y="3262587"/>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2139701" y="1670419"/>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2139700" y="4078220"/>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1789049" y="4663608"/>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897056" y="1875371"/>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903644" y="1875371"/>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3697362" y="283862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2549604" y="1875371"/>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2549604" y="2675645"/>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2549603" y="3055014"/>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2549603" y="3055014"/>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2139699" y="1015524"/>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2549602" y="1231918"/>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983907" y="2080322"/>
            <a:ext cx="929169" cy="307777"/>
          </a:xfrm>
          <a:prstGeom prst="rect">
            <a:avLst/>
          </a:prstGeom>
          <a:noFill/>
        </p:spPr>
        <p:txBody>
          <a:bodyPr wrap="square" rtlCol="0">
            <a:spAutoFit/>
          </a:bodyPr>
          <a:lstStyle/>
          <a:p>
            <a:r>
              <a:rPr lang="en-US" dirty="0">
                <a:solidFill>
                  <a:schemeClr val="tx1"/>
                </a:solidFill>
              </a:rPr>
              <a:t>w1</a:t>
            </a:r>
          </a:p>
        </p:txBody>
      </p:sp>
      <p:sp>
        <p:nvSpPr>
          <p:cNvPr id="91" name="TextBox 90">
            <a:extLst>
              <a:ext uri="{FF2B5EF4-FFF2-40B4-BE49-F238E27FC236}">
                <a16:creationId xmlns:a16="http://schemas.microsoft.com/office/drawing/2014/main" id="{96FAAD02-9185-2044-8714-DF2BF4764EB8}"/>
              </a:ext>
            </a:extLst>
          </p:cNvPr>
          <p:cNvSpPr txBox="1"/>
          <p:nvPr/>
        </p:nvSpPr>
        <p:spPr>
          <a:xfrm>
            <a:off x="2541568" y="2221384"/>
            <a:ext cx="929169" cy="307777"/>
          </a:xfrm>
          <a:prstGeom prst="rect">
            <a:avLst/>
          </a:prstGeom>
          <a:noFill/>
        </p:spPr>
        <p:txBody>
          <a:bodyPr wrap="square" rtlCol="0">
            <a:spAutoFit/>
          </a:bodyPr>
          <a:lstStyle/>
          <a:p>
            <a:r>
              <a:rPr lang="en-US" dirty="0">
                <a:solidFill>
                  <a:schemeClr val="tx1"/>
                </a:solidFill>
              </a:rPr>
              <a:t>w10</a:t>
            </a:r>
          </a:p>
        </p:txBody>
      </p:sp>
      <p:sp>
        <p:nvSpPr>
          <p:cNvPr id="31" name="TextBox 30">
            <a:extLst>
              <a:ext uri="{FF2B5EF4-FFF2-40B4-BE49-F238E27FC236}">
                <a16:creationId xmlns:a16="http://schemas.microsoft.com/office/drawing/2014/main" id="{06F25A68-9D96-804E-A5C6-C329AF63840E}"/>
              </a:ext>
            </a:extLst>
          </p:cNvPr>
          <p:cNvSpPr txBox="1"/>
          <p:nvPr/>
        </p:nvSpPr>
        <p:spPr>
          <a:xfrm>
            <a:off x="1167678" y="3018607"/>
            <a:ext cx="929169" cy="307777"/>
          </a:xfrm>
          <a:prstGeom prst="rect">
            <a:avLst/>
          </a:prstGeom>
          <a:noFill/>
        </p:spPr>
        <p:txBody>
          <a:bodyPr wrap="square" rtlCol="0">
            <a:spAutoFit/>
          </a:bodyPr>
          <a:lstStyle/>
          <a:p>
            <a:r>
              <a:rPr lang="en-US" dirty="0">
                <a:solidFill>
                  <a:schemeClr val="tx1"/>
                </a:solidFill>
              </a:rPr>
              <a:t>w2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BFE138-9714-5745-AFEE-FCD1FAF45E09}"/>
                  </a:ext>
                </a:extLst>
              </p:cNvPr>
              <p:cNvSpPr txBox="1"/>
              <p:nvPr/>
            </p:nvSpPr>
            <p:spPr>
              <a:xfrm>
                <a:off x="5569906" y="1939515"/>
                <a:ext cx="2054088" cy="4485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10 −</m:t>
                      </m:r>
                      <m:r>
                        <a:rPr lang="en-US" i="1">
                          <a:solidFill>
                            <a:schemeClr val="tx1"/>
                          </a:solidFill>
                          <a:latin typeface="Cambria Math" panose="02040503050406030204" pitchFamily="18" charset="0"/>
                          <a:ea typeface="Cambria Math" panose="02040503050406030204" pitchFamily="18" charset="0"/>
                        </a:rPr>
                        <m:t>𝛼</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𝐸𝑟𝑟𝑜𝑟</m:t>
                          </m:r>
                          <m:r>
                            <a:rPr lang="en-US" b="0" i="1" smtClean="0">
                              <a:solidFill>
                                <a:schemeClr val="tx1"/>
                              </a:solidFill>
                              <a:latin typeface="Cambria Math" panose="02040503050406030204" pitchFamily="18" charset="0"/>
                            </a:rPr>
                            <m:t>)</m:t>
                          </m:r>
                        </m:num>
                        <m:den>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10)</m:t>
                          </m:r>
                        </m:den>
                      </m:f>
                    </m:oMath>
                  </m:oMathPara>
                </a14:m>
                <a:endParaRPr lang="en-US" dirty="0">
                  <a:solidFill>
                    <a:schemeClr val="tx1"/>
                  </a:solidFill>
                </a:endParaRPr>
              </a:p>
            </p:txBody>
          </p:sp>
        </mc:Choice>
        <mc:Fallback>
          <p:sp>
            <p:nvSpPr>
              <p:cNvPr id="3" name="TextBox 2">
                <a:extLst>
                  <a:ext uri="{FF2B5EF4-FFF2-40B4-BE49-F238E27FC236}">
                    <a16:creationId xmlns:a16="http://schemas.microsoft.com/office/drawing/2014/main" id="{B9BFE138-9714-5745-AFEE-FCD1FAF45E09}"/>
                  </a:ext>
                </a:extLst>
              </p:cNvPr>
              <p:cNvSpPr txBox="1">
                <a:spLocks noRot="1" noChangeAspect="1" noMove="1" noResize="1" noEditPoints="1" noAdjustHandles="1" noChangeArrowheads="1" noChangeShapeType="1" noTextEdit="1"/>
              </p:cNvSpPr>
              <p:nvPr/>
            </p:nvSpPr>
            <p:spPr>
              <a:xfrm>
                <a:off x="5569906" y="1939515"/>
                <a:ext cx="2054088" cy="448584"/>
              </a:xfrm>
              <a:prstGeom prst="rect">
                <a:avLst/>
              </a:prstGeom>
              <a:blipFill>
                <a:blip r:embed="rId2"/>
                <a:stretch>
                  <a:fillRect l="-1235" t="-2778" r="-2469"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7E6C2EE-8573-7947-802B-A30CB128B231}"/>
                  </a:ext>
                </a:extLst>
              </p:cNvPr>
              <p:cNvSpPr txBox="1"/>
              <p:nvPr/>
            </p:nvSpPr>
            <p:spPr>
              <a:xfrm>
                <a:off x="5569906" y="806717"/>
                <a:ext cx="1855316" cy="4485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𝛼</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𝐸𝑟𝑟𝑜𝑟</m:t>
                          </m:r>
                          <m:r>
                            <a:rPr lang="en-US" b="0" i="1" smtClean="0">
                              <a:solidFill>
                                <a:schemeClr val="tx1"/>
                              </a:solidFill>
                              <a:latin typeface="Cambria Math" panose="02040503050406030204" pitchFamily="18" charset="0"/>
                            </a:rPr>
                            <m:t>)</m:t>
                          </m:r>
                        </m:num>
                        <m:den>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1)</m:t>
                          </m:r>
                        </m:den>
                      </m:f>
                    </m:oMath>
                  </m:oMathPara>
                </a14:m>
                <a:endParaRPr lang="en-US" dirty="0">
                  <a:solidFill>
                    <a:schemeClr val="tx1"/>
                  </a:solidFill>
                </a:endParaRPr>
              </a:p>
            </p:txBody>
          </p:sp>
        </mc:Choice>
        <mc:Fallback>
          <p:sp>
            <p:nvSpPr>
              <p:cNvPr id="26" name="TextBox 25">
                <a:extLst>
                  <a:ext uri="{FF2B5EF4-FFF2-40B4-BE49-F238E27FC236}">
                    <a16:creationId xmlns:a16="http://schemas.microsoft.com/office/drawing/2014/main" id="{F7E6C2EE-8573-7947-802B-A30CB128B231}"/>
                  </a:ext>
                </a:extLst>
              </p:cNvPr>
              <p:cNvSpPr txBox="1">
                <a:spLocks noRot="1" noChangeAspect="1" noMove="1" noResize="1" noEditPoints="1" noAdjustHandles="1" noChangeArrowheads="1" noChangeShapeType="1" noTextEdit="1"/>
              </p:cNvSpPr>
              <p:nvPr/>
            </p:nvSpPr>
            <p:spPr>
              <a:xfrm>
                <a:off x="5569906" y="806717"/>
                <a:ext cx="1855316" cy="448584"/>
              </a:xfrm>
              <a:prstGeom prst="rect">
                <a:avLst/>
              </a:prstGeom>
              <a:blipFill>
                <a:blip r:embed="rId3"/>
                <a:stretch>
                  <a:fillRect l="-2041" t="-2778" r="-2041"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0BDEB1-25E5-D749-ACA4-0826AF4C6510}"/>
                  </a:ext>
                </a:extLst>
              </p:cNvPr>
              <p:cNvSpPr txBox="1"/>
              <p:nvPr/>
            </p:nvSpPr>
            <p:spPr>
              <a:xfrm>
                <a:off x="5569906" y="1388572"/>
                <a:ext cx="1855316" cy="4485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2 −</m:t>
                      </m:r>
                      <m:r>
                        <a:rPr lang="en-US" i="1">
                          <a:solidFill>
                            <a:schemeClr val="tx1"/>
                          </a:solidFill>
                          <a:latin typeface="Cambria Math" panose="02040503050406030204" pitchFamily="18" charset="0"/>
                          <a:ea typeface="Cambria Math" panose="02040503050406030204" pitchFamily="18" charset="0"/>
                        </a:rPr>
                        <m:t>𝛼</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𝐸𝑟𝑟𝑜𝑟</m:t>
                          </m:r>
                          <m:r>
                            <a:rPr lang="en-US" b="0" i="1" smtClean="0">
                              <a:solidFill>
                                <a:schemeClr val="tx1"/>
                              </a:solidFill>
                              <a:latin typeface="Cambria Math" panose="02040503050406030204" pitchFamily="18" charset="0"/>
                            </a:rPr>
                            <m:t>)</m:t>
                          </m:r>
                        </m:num>
                        <m:den>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2)</m:t>
                          </m:r>
                        </m:den>
                      </m:f>
                    </m:oMath>
                  </m:oMathPara>
                </a14:m>
                <a:endParaRPr lang="en-US" dirty="0">
                  <a:solidFill>
                    <a:schemeClr val="tx1"/>
                  </a:solidFill>
                </a:endParaRPr>
              </a:p>
            </p:txBody>
          </p:sp>
        </mc:Choice>
        <mc:Fallback>
          <p:sp>
            <p:nvSpPr>
              <p:cNvPr id="27" name="TextBox 26">
                <a:extLst>
                  <a:ext uri="{FF2B5EF4-FFF2-40B4-BE49-F238E27FC236}">
                    <a16:creationId xmlns:a16="http://schemas.microsoft.com/office/drawing/2014/main" id="{530BDEB1-25E5-D749-ACA4-0826AF4C6510}"/>
                  </a:ext>
                </a:extLst>
              </p:cNvPr>
              <p:cNvSpPr txBox="1">
                <a:spLocks noRot="1" noChangeAspect="1" noMove="1" noResize="1" noEditPoints="1" noAdjustHandles="1" noChangeArrowheads="1" noChangeShapeType="1" noTextEdit="1"/>
              </p:cNvSpPr>
              <p:nvPr/>
            </p:nvSpPr>
            <p:spPr>
              <a:xfrm>
                <a:off x="5569906" y="1388572"/>
                <a:ext cx="1855316" cy="448584"/>
              </a:xfrm>
              <a:prstGeom prst="rect">
                <a:avLst/>
              </a:prstGeom>
              <a:blipFill>
                <a:blip r:embed="rId4"/>
                <a:stretch>
                  <a:fillRect l="-2041" r="-2041" b="-1621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2D44C58D-E5B1-F343-A55C-2A7C37919613}"/>
              </a:ext>
            </a:extLst>
          </p:cNvPr>
          <p:cNvSpPr txBox="1"/>
          <p:nvPr/>
        </p:nvSpPr>
        <p:spPr>
          <a:xfrm>
            <a:off x="4618495" y="2529161"/>
            <a:ext cx="4102872" cy="2185214"/>
          </a:xfrm>
          <a:prstGeom prst="rect">
            <a:avLst/>
          </a:prstGeom>
          <a:noFill/>
        </p:spPr>
        <p:txBody>
          <a:bodyPr wrap="square" rtlCol="0">
            <a:spAutoFit/>
          </a:bodyPr>
          <a:lstStyle/>
          <a:p>
            <a:r>
              <a:rPr lang="en-US" sz="1800" dirty="0">
                <a:solidFill>
                  <a:schemeClr val="tx1"/>
                </a:solidFill>
              </a:rPr>
              <a:t>We can use the chain rule to calculate the gradients back to the beginning. These gradients inform the weights how to update themselves to get closer to the minimum error! (alpha is a scaling factor)</a:t>
            </a:r>
          </a:p>
          <a:p>
            <a:endParaRPr lang="en-US" sz="1800" dirty="0">
              <a:solidFill>
                <a:schemeClr val="tx1"/>
              </a:solidFill>
            </a:endParaRPr>
          </a:p>
          <a:p>
            <a:r>
              <a:rPr lang="en-US" sz="2800" dirty="0">
                <a:solidFill>
                  <a:srgbClr val="FF0000"/>
                </a:solidFill>
              </a:rPr>
              <a:t>This is – Back Propagation</a:t>
            </a:r>
          </a:p>
        </p:txBody>
      </p:sp>
    </p:spTree>
    <p:extLst>
      <p:ext uri="{BB962C8B-B14F-4D97-AF65-F5344CB8AC3E}">
        <p14:creationId xmlns:p14="http://schemas.microsoft.com/office/powerpoint/2010/main" val="33439767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Tree>
    <p:extLst>
      <p:ext uri="{BB962C8B-B14F-4D97-AF65-F5344CB8AC3E}">
        <p14:creationId xmlns:p14="http://schemas.microsoft.com/office/powerpoint/2010/main" val="257824098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Tree>
    <p:extLst>
      <p:ext uri="{BB962C8B-B14F-4D97-AF65-F5344CB8AC3E}">
        <p14:creationId xmlns:p14="http://schemas.microsoft.com/office/powerpoint/2010/main" val="27420146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2" name="Rectangle 1">
            <a:extLst>
              <a:ext uri="{FF2B5EF4-FFF2-40B4-BE49-F238E27FC236}">
                <a16:creationId xmlns:a16="http://schemas.microsoft.com/office/drawing/2014/main" id="{5F10BABB-573A-3E48-92AD-BB315B294026}"/>
              </a:ext>
            </a:extLst>
          </p:cNvPr>
          <p:cNvSpPr/>
          <p:nvPr/>
        </p:nvSpPr>
        <p:spPr>
          <a:xfrm>
            <a:off x="4444779" y="874643"/>
            <a:ext cx="3236181" cy="4086971"/>
          </a:xfrm>
          <a:prstGeom prst="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F4D906-B593-3F45-A3CA-ABCA40B1DCCD}"/>
              </a:ext>
            </a:extLst>
          </p:cNvPr>
          <p:cNvSpPr txBox="1"/>
          <p:nvPr/>
        </p:nvSpPr>
        <p:spPr>
          <a:xfrm>
            <a:off x="127221" y="1160356"/>
            <a:ext cx="2067820" cy="3477875"/>
          </a:xfrm>
          <a:prstGeom prst="rect">
            <a:avLst/>
          </a:prstGeom>
          <a:noFill/>
        </p:spPr>
        <p:txBody>
          <a:bodyPr wrap="square" rtlCol="0">
            <a:spAutoFit/>
          </a:bodyPr>
          <a:lstStyle/>
          <a:p>
            <a:r>
              <a:rPr lang="en-US" sz="2000" dirty="0">
                <a:solidFill>
                  <a:schemeClr val="tx1"/>
                </a:solidFill>
              </a:rPr>
              <a:t>This side acts like an automated feature engineering, where the weights automatically figure out how to best combine the features to be predictive.</a:t>
            </a:r>
          </a:p>
        </p:txBody>
      </p:sp>
    </p:spTree>
    <p:extLst>
      <p:ext uri="{BB962C8B-B14F-4D97-AF65-F5344CB8AC3E}">
        <p14:creationId xmlns:p14="http://schemas.microsoft.com/office/powerpoint/2010/main" val="36166165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09A9CBEE-0BEE-9148-95FD-6A01EDC97372}"/>
              </a:ext>
            </a:extLst>
          </p:cNvPr>
          <p:cNvSpPr/>
          <p:nvPr/>
        </p:nvSpPr>
        <p:spPr>
          <a:xfrm>
            <a:off x="4238838" y="943962"/>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87" name="Straight Arrow Connector 86">
            <a:extLst>
              <a:ext uri="{FF2B5EF4-FFF2-40B4-BE49-F238E27FC236}">
                <a16:creationId xmlns:a16="http://schemas.microsoft.com/office/drawing/2014/main" id="{B071BDBD-3FAD-0845-B508-C6E042EAB3B8}"/>
              </a:ext>
            </a:extLst>
          </p:cNvPr>
          <p:cNvCxnSpPr>
            <a:cxnSpLocks/>
            <a:stCxn id="86" idx="6"/>
            <a:endCxn id="71" idx="2"/>
          </p:cNvCxnSpPr>
          <p:nvPr/>
        </p:nvCxnSpPr>
        <p:spPr>
          <a:xfrm>
            <a:off x="4648741" y="1160356"/>
            <a:ext cx="1147760" cy="18230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F89F81F1-E183-E24F-9C01-29030BCB8A92}"/>
              </a:ext>
            </a:extLst>
          </p:cNvPr>
          <p:cNvSpPr txBox="1"/>
          <p:nvPr/>
        </p:nvSpPr>
        <p:spPr>
          <a:xfrm>
            <a:off x="2996194" y="3849837"/>
            <a:ext cx="929169" cy="307777"/>
          </a:xfrm>
          <a:prstGeom prst="rect">
            <a:avLst/>
          </a:prstGeom>
          <a:noFill/>
        </p:spPr>
        <p:txBody>
          <a:bodyPr wrap="square" rtlCol="0">
            <a:spAutoFit/>
          </a:bodyPr>
          <a:lstStyle/>
          <a:p>
            <a:r>
              <a:rPr lang="en-US" dirty="0">
                <a:solidFill>
                  <a:schemeClr val="tx1"/>
                </a:solidFill>
              </a:rPr>
              <a:t>W1-W8</a:t>
            </a:r>
          </a:p>
        </p:txBody>
      </p:sp>
      <p:sp>
        <p:nvSpPr>
          <p:cNvPr id="91" name="TextBox 90">
            <a:extLst>
              <a:ext uri="{FF2B5EF4-FFF2-40B4-BE49-F238E27FC236}">
                <a16:creationId xmlns:a16="http://schemas.microsoft.com/office/drawing/2014/main" id="{96FAAD02-9185-2044-8714-DF2BF4764EB8}"/>
              </a:ext>
            </a:extLst>
          </p:cNvPr>
          <p:cNvSpPr txBox="1"/>
          <p:nvPr/>
        </p:nvSpPr>
        <p:spPr>
          <a:xfrm>
            <a:off x="5058644" y="3814197"/>
            <a:ext cx="929169" cy="307777"/>
          </a:xfrm>
          <a:prstGeom prst="rect">
            <a:avLst/>
          </a:prstGeom>
          <a:noFill/>
        </p:spPr>
        <p:txBody>
          <a:bodyPr wrap="square" rtlCol="0">
            <a:spAutoFit/>
          </a:bodyPr>
          <a:lstStyle/>
          <a:p>
            <a:r>
              <a:rPr lang="en-US" dirty="0">
                <a:solidFill>
                  <a:schemeClr val="tx1"/>
                </a:solidFill>
              </a:rPr>
              <a:t>W9-W13</a:t>
            </a:r>
          </a:p>
        </p:txBody>
      </p:sp>
      <p:sp>
        <p:nvSpPr>
          <p:cNvPr id="2" name="Rectangle 1">
            <a:extLst>
              <a:ext uri="{FF2B5EF4-FFF2-40B4-BE49-F238E27FC236}">
                <a16:creationId xmlns:a16="http://schemas.microsoft.com/office/drawing/2014/main" id="{5F10BABB-573A-3E48-92AD-BB315B294026}"/>
              </a:ext>
            </a:extLst>
          </p:cNvPr>
          <p:cNvSpPr/>
          <p:nvPr/>
        </p:nvSpPr>
        <p:spPr>
          <a:xfrm>
            <a:off x="1221248" y="855807"/>
            <a:ext cx="3236181" cy="4086971"/>
          </a:xfrm>
          <a:prstGeom prst="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F4D906-B593-3F45-A3CA-ABCA40B1DCCD}"/>
              </a:ext>
            </a:extLst>
          </p:cNvPr>
          <p:cNvSpPr txBox="1"/>
          <p:nvPr/>
        </p:nvSpPr>
        <p:spPr>
          <a:xfrm>
            <a:off x="6632423" y="1659203"/>
            <a:ext cx="2067820" cy="2554545"/>
          </a:xfrm>
          <a:prstGeom prst="rect">
            <a:avLst/>
          </a:prstGeom>
          <a:noFill/>
        </p:spPr>
        <p:txBody>
          <a:bodyPr wrap="square" rtlCol="0">
            <a:spAutoFit/>
          </a:bodyPr>
          <a:lstStyle/>
          <a:p>
            <a:r>
              <a:rPr lang="en-US" sz="2000" dirty="0">
                <a:solidFill>
                  <a:schemeClr val="tx1"/>
                </a:solidFill>
              </a:rPr>
              <a:t>This side acts like a normal regression, except that it uses the self-engineered features from the other side!</a:t>
            </a:r>
          </a:p>
        </p:txBody>
      </p:sp>
    </p:spTree>
    <p:extLst>
      <p:ext uri="{BB962C8B-B14F-4D97-AF65-F5344CB8AC3E}">
        <p14:creationId xmlns:p14="http://schemas.microsoft.com/office/powerpoint/2010/main" val="38562669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Unlocking the true power of NN’s. </a:t>
            </a:r>
          </a:p>
          <a:p>
            <a:pPr hangingPunct="1"/>
            <a:endParaRPr lang="en-US" sz="3000" dirty="0">
              <a:solidFill>
                <a:schemeClr val="tx2">
                  <a:lumMod val="50000"/>
                </a:schemeClr>
              </a:solidFill>
              <a:latin typeface="Avenir Book" charset="0"/>
              <a:ea typeface="Avenir Book" charset="0"/>
              <a:cs typeface="Avenir Book" charset="0"/>
            </a:endParaRPr>
          </a:p>
          <a:p>
            <a:pPr hangingPunct="1"/>
            <a:r>
              <a:rPr lang="en-US" sz="3000" dirty="0">
                <a:solidFill>
                  <a:schemeClr val="tx2">
                    <a:lumMod val="50000"/>
                  </a:schemeClr>
                </a:solidFill>
                <a:latin typeface="Avenir Book" charset="0"/>
                <a:ea typeface="Avenir Book" charset="0"/>
                <a:cs typeface="Avenir Book" charset="0"/>
              </a:rPr>
              <a:t>Activation Functions.</a:t>
            </a:r>
          </a:p>
        </p:txBody>
      </p:sp>
      <p:sp>
        <p:nvSpPr>
          <p:cNvPr id="4" name="TextBox 3">
            <a:extLst>
              <a:ext uri="{FF2B5EF4-FFF2-40B4-BE49-F238E27FC236}">
                <a16:creationId xmlns:a16="http://schemas.microsoft.com/office/drawing/2014/main" id="{3E88B77C-E3AC-2A48-8BDB-D7D3AE5388BB}"/>
              </a:ext>
            </a:extLst>
          </p:cNvPr>
          <p:cNvSpPr txBox="1"/>
          <p:nvPr/>
        </p:nvSpPr>
        <p:spPr>
          <a:xfrm>
            <a:off x="1223547" y="2203791"/>
            <a:ext cx="6916202"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chemeClr val="tx1"/>
                </a:solidFill>
              </a:rPr>
              <a:t>We aren’t stuck just using linear combinations of features. If we were, we’d basically just be doing fancy regression. Instead, we can also take the outputs of the nodes and run them through specific functions to get new, non-linear behaviors.</a:t>
            </a:r>
          </a:p>
        </p:txBody>
      </p:sp>
    </p:spTree>
    <p:extLst>
      <p:ext uri="{BB962C8B-B14F-4D97-AF65-F5344CB8AC3E}">
        <p14:creationId xmlns:p14="http://schemas.microsoft.com/office/powerpoint/2010/main" val="9650811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7433" y="192547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TANH</a:t>
            </a:r>
          </a:p>
        </p:txBody>
      </p:sp>
      <p:sp>
        <p:nvSpPr>
          <p:cNvPr id="36" name="Oval 35">
            <a:extLst>
              <a:ext uri="{FF2B5EF4-FFF2-40B4-BE49-F238E27FC236}">
                <a16:creationId xmlns:a16="http://schemas.microsoft.com/office/drawing/2014/main" id="{785D0FE3-E32D-EF4B-8F2D-56D9523A8AD1}"/>
              </a:ext>
            </a:extLst>
          </p:cNvPr>
          <p:cNvSpPr/>
          <p:nvPr/>
        </p:nvSpPr>
        <p:spPr>
          <a:xfrm>
            <a:off x="4670053" y="2506202"/>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TANH</a:t>
            </a:r>
          </a:p>
        </p:txBody>
      </p:sp>
      <p:sp>
        <p:nvSpPr>
          <p:cNvPr id="37" name="Oval 36">
            <a:extLst>
              <a:ext uri="{FF2B5EF4-FFF2-40B4-BE49-F238E27FC236}">
                <a16:creationId xmlns:a16="http://schemas.microsoft.com/office/drawing/2014/main" id="{3351C44A-D8EC-5943-AF29-DFF54BC0D88F}"/>
              </a:ext>
            </a:extLst>
          </p:cNvPr>
          <p:cNvSpPr/>
          <p:nvPr/>
        </p:nvSpPr>
        <p:spPr>
          <a:xfrm>
            <a:off x="4662338" y="3062111"/>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TANH</a:t>
            </a:r>
          </a:p>
        </p:txBody>
      </p:sp>
      <p:sp>
        <p:nvSpPr>
          <p:cNvPr id="38" name="Oval 37">
            <a:extLst>
              <a:ext uri="{FF2B5EF4-FFF2-40B4-BE49-F238E27FC236}">
                <a16:creationId xmlns:a16="http://schemas.microsoft.com/office/drawing/2014/main" id="{62017FFE-677F-424C-9CBE-A1A4545087BD}"/>
              </a:ext>
            </a:extLst>
          </p:cNvPr>
          <p:cNvSpPr/>
          <p:nvPr/>
        </p:nvSpPr>
        <p:spPr>
          <a:xfrm>
            <a:off x="4670053" y="365508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TANH</a:t>
            </a:r>
          </a:p>
        </p:txBody>
      </p:sp>
      <p:pic>
        <p:nvPicPr>
          <p:cNvPr id="2" name="Picture 1">
            <a:extLst>
              <a:ext uri="{FF2B5EF4-FFF2-40B4-BE49-F238E27FC236}">
                <a16:creationId xmlns:a16="http://schemas.microsoft.com/office/drawing/2014/main" id="{D188049E-4797-0545-A214-3E59D3C1A9AB}"/>
              </a:ext>
            </a:extLst>
          </p:cNvPr>
          <p:cNvPicPr>
            <a:picLocks noChangeAspect="1"/>
          </p:cNvPicPr>
          <p:nvPr/>
        </p:nvPicPr>
        <p:blipFill>
          <a:blip r:embed="rId2"/>
          <a:stretch>
            <a:fillRect/>
          </a:stretch>
        </p:blipFill>
        <p:spPr>
          <a:xfrm>
            <a:off x="6201090" y="1018693"/>
            <a:ext cx="2286000" cy="1473200"/>
          </a:xfrm>
          <a:prstGeom prst="rect">
            <a:avLst/>
          </a:prstGeom>
          <a:ln>
            <a:solidFill>
              <a:schemeClr val="tx1"/>
            </a:solidFill>
          </a:ln>
        </p:spPr>
      </p:pic>
    </p:spTree>
    <p:extLst>
      <p:ext uri="{BB962C8B-B14F-4D97-AF65-F5344CB8AC3E}">
        <p14:creationId xmlns:p14="http://schemas.microsoft.com/office/powerpoint/2010/main" val="219491616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7433" y="192547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RELU</a:t>
            </a:r>
          </a:p>
        </p:txBody>
      </p:sp>
      <p:sp>
        <p:nvSpPr>
          <p:cNvPr id="36" name="Oval 35">
            <a:extLst>
              <a:ext uri="{FF2B5EF4-FFF2-40B4-BE49-F238E27FC236}">
                <a16:creationId xmlns:a16="http://schemas.microsoft.com/office/drawing/2014/main" id="{785D0FE3-E32D-EF4B-8F2D-56D9523A8AD1}"/>
              </a:ext>
            </a:extLst>
          </p:cNvPr>
          <p:cNvSpPr/>
          <p:nvPr/>
        </p:nvSpPr>
        <p:spPr>
          <a:xfrm>
            <a:off x="4670053" y="2506202"/>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RELU</a:t>
            </a:r>
          </a:p>
        </p:txBody>
      </p:sp>
      <p:sp>
        <p:nvSpPr>
          <p:cNvPr id="37" name="Oval 36">
            <a:extLst>
              <a:ext uri="{FF2B5EF4-FFF2-40B4-BE49-F238E27FC236}">
                <a16:creationId xmlns:a16="http://schemas.microsoft.com/office/drawing/2014/main" id="{3351C44A-D8EC-5943-AF29-DFF54BC0D88F}"/>
              </a:ext>
            </a:extLst>
          </p:cNvPr>
          <p:cNvSpPr/>
          <p:nvPr/>
        </p:nvSpPr>
        <p:spPr>
          <a:xfrm>
            <a:off x="4662338" y="3062111"/>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RELU</a:t>
            </a:r>
          </a:p>
        </p:txBody>
      </p:sp>
      <p:sp>
        <p:nvSpPr>
          <p:cNvPr id="38" name="Oval 37">
            <a:extLst>
              <a:ext uri="{FF2B5EF4-FFF2-40B4-BE49-F238E27FC236}">
                <a16:creationId xmlns:a16="http://schemas.microsoft.com/office/drawing/2014/main" id="{62017FFE-677F-424C-9CBE-A1A4545087BD}"/>
              </a:ext>
            </a:extLst>
          </p:cNvPr>
          <p:cNvSpPr/>
          <p:nvPr/>
        </p:nvSpPr>
        <p:spPr>
          <a:xfrm>
            <a:off x="4670053" y="365508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RELU</a:t>
            </a:r>
          </a:p>
        </p:txBody>
      </p:sp>
      <p:pic>
        <p:nvPicPr>
          <p:cNvPr id="3" name="Picture 2">
            <a:extLst>
              <a:ext uri="{FF2B5EF4-FFF2-40B4-BE49-F238E27FC236}">
                <a16:creationId xmlns:a16="http://schemas.microsoft.com/office/drawing/2014/main" id="{944D2DDC-A7EC-3A42-8A2E-769E42D6A0F0}"/>
              </a:ext>
            </a:extLst>
          </p:cNvPr>
          <p:cNvPicPr>
            <a:picLocks noChangeAspect="1"/>
          </p:cNvPicPr>
          <p:nvPr/>
        </p:nvPicPr>
        <p:blipFill>
          <a:blip r:embed="rId2"/>
          <a:stretch>
            <a:fillRect/>
          </a:stretch>
        </p:blipFill>
        <p:spPr>
          <a:xfrm>
            <a:off x="5811544" y="1092199"/>
            <a:ext cx="2877491" cy="1306931"/>
          </a:xfrm>
          <a:prstGeom prst="rect">
            <a:avLst/>
          </a:prstGeom>
          <a:ln>
            <a:solidFill>
              <a:schemeClr val="tx1"/>
            </a:solidFill>
          </a:ln>
        </p:spPr>
      </p:pic>
    </p:spTree>
    <p:extLst>
      <p:ext uri="{BB962C8B-B14F-4D97-AF65-F5344CB8AC3E}">
        <p14:creationId xmlns:p14="http://schemas.microsoft.com/office/powerpoint/2010/main" val="142660919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Next Simplest Possible Neural Net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5796501" y="2767058"/>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147758" cy="117964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a:off x="4648743" y="2604083"/>
            <a:ext cx="1147758" cy="37936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983452"/>
            <a:ext cx="1147759" cy="42788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983452"/>
            <a:ext cx="1147759" cy="122815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5D25F26B-60EE-904E-AFA9-C234DD32B799}"/>
              </a:ext>
            </a:extLst>
          </p:cNvPr>
          <p:cNvSpPr txBox="1"/>
          <p:nvPr/>
        </p:nvSpPr>
        <p:spPr>
          <a:xfrm>
            <a:off x="6748339" y="27937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cxnSp>
        <p:nvCxnSpPr>
          <p:cNvPr id="85" name="Straight Arrow Connector 84">
            <a:extLst>
              <a:ext uri="{FF2B5EF4-FFF2-40B4-BE49-F238E27FC236}">
                <a16:creationId xmlns:a16="http://schemas.microsoft.com/office/drawing/2014/main" id="{488FD22F-FD90-2243-9FA8-C2164A18BC3A}"/>
              </a:ext>
            </a:extLst>
          </p:cNvPr>
          <p:cNvCxnSpPr>
            <a:cxnSpLocks/>
          </p:cNvCxnSpPr>
          <p:nvPr/>
        </p:nvCxnSpPr>
        <p:spPr>
          <a:xfrm flipV="1">
            <a:off x="6272420" y="2965089"/>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7433" y="192547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6" name="Oval 35">
            <a:extLst>
              <a:ext uri="{FF2B5EF4-FFF2-40B4-BE49-F238E27FC236}">
                <a16:creationId xmlns:a16="http://schemas.microsoft.com/office/drawing/2014/main" id="{785D0FE3-E32D-EF4B-8F2D-56D9523A8AD1}"/>
              </a:ext>
            </a:extLst>
          </p:cNvPr>
          <p:cNvSpPr/>
          <p:nvPr/>
        </p:nvSpPr>
        <p:spPr>
          <a:xfrm>
            <a:off x="4670053" y="2506202"/>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7" name="Oval 36">
            <a:extLst>
              <a:ext uri="{FF2B5EF4-FFF2-40B4-BE49-F238E27FC236}">
                <a16:creationId xmlns:a16="http://schemas.microsoft.com/office/drawing/2014/main" id="{3351C44A-D8EC-5943-AF29-DFF54BC0D88F}"/>
              </a:ext>
            </a:extLst>
          </p:cNvPr>
          <p:cNvSpPr/>
          <p:nvPr/>
        </p:nvSpPr>
        <p:spPr>
          <a:xfrm>
            <a:off x="4662338" y="3062111"/>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8" name="Oval 37">
            <a:extLst>
              <a:ext uri="{FF2B5EF4-FFF2-40B4-BE49-F238E27FC236}">
                <a16:creationId xmlns:a16="http://schemas.microsoft.com/office/drawing/2014/main" id="{62017FFE-677F-424C-9CBE-A1A4545087BD}"/>
              </a:ext>
            </a:extLst>
          </p:cNvPr>
          <p:cNvSpPr/>
          <p:nvPr/>
        </p:nvSpPr>
        <p:spPr>
          <a:xfrm>
            <a:off x="4670053" y="3655083"/>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pic>
        <p:nvPicPr>
          <p:cNvPr id="2" name="Picture 1">
            <a:extLst>
              <a:ext uri="{FF2B5EF4-FFF2-40B4-BE49-F238E27FC236}">
                <a16:creationId xmlns:a16="http://schemas.microsoft.com/office/drawing/2014/main" id="{95159747-1008-7944-8DF1-3160A96DD15C}"/>
              </a:ext>
            </a:extLst>
          </p:cNvPr>
          <p:cNvPicPr>
            <a:picLocks noChangeAspect="1"/>
          </p:cNvPicPr>
          <p:nvPr/>
        </p:nvPicPr>
        <p:blipFill rotWithShape="1">
          <a:blip r:embed="rId2"/>
          <a:srcRect r="48909"/>
          <a:stretch/>
        </p:blipFill>
        <p:spPr>
          <a:xfrm>
            <a:off x="6511334" y="846755"/>
            <a:ext cx="2355362" cy="1854200"/>
          </a:xfrm>
          <a:prstGeom prst="rect">
            <a:avLst/>
          </a:prstGeom>
          <a:ln>
            <a:solidFill>
              <a:schemeClr val="tx1"/>
            </a:solidFill>
          </a:ln>
        </p:spPr>
      </p:pic>
    </p:spTree>
    <p:extLst>
      <p:ext uri="{BB962C8B-B14F-4D97-AF65-F5344CB8AC3E}">
        <p14:creationId xmlns:p14="http://schemas.microsoft.com/office/powerpoint/2010/main" val="350843508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What about Classification?</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9285" y="1797246"/>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6" name="Oval 35">
            <a:extLst>
              <a:ext uri="{FF2B5EF4-FFF2-40B4-BE49-F238E27FC236}">
                <a16:creationId xmlns:a16="http://schemas.microsoft.com/office/drawing/2014/main" id="{785D0FE3-E32D-EF4B-8F2D-56D9523A8AD1}"/>
              </a:ext>
            </a:extLst>
          </p:cNvPr>
          <p:cNvSpPr/>
          <p:nvPr/>
        </p:nvSpPr>
        <p:spPr>
          <a:xfrm>
            <a:off x="4671905" y="2377975"/>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7" name="Oval 36">
            <a:extLst>
              <a:ext uri="{FF2B5EF4-FFF2-40B4-BE49-F238E27FC236}">
                <a16:creationId xmlns:a16="http://schemas.microsoft.com/office/drawing/2014/main" id="{3351C44A-D8EC-5943-AF29-DFF54BC0D88F}"/>
              </a:ext>
            </a:extLst>
          </p:cNvPr>
          <p:cNvSpPr/>
          <p:nvPr/>
        </p:nvSpPr>
        <p:spPr>
          <a:xfrm>
            <a:off x="4670053" y="3157379"/>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8" name="Oval 37">
            <a:extLst>
              <a:ext uri="{FF2B5EF4-FFF2-40B4-BE49-F238E27FC236}">
                <a16:creationId xmlns:a16="http://schemas.microsoft.com/office/drawing/2014/main" id="{62017FFE-677F-424C-9CBE-A1A4545087BD}"/>
              </a:ext>
            </a:extLst>
          </p:cNvPr>
          <p:cNvSpPr/>
          <p:nvPr/>
        </p:nvSpPr>
        <p:spPr>
          <a:xfrm>
            <a:off x="4648741" y="3925010"/>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23950E50-C694-EA43-940C-987D1E65733F}"/>
              </a:ext>
            </a:extLst>
          </p:cNvPr>
          <p:cNvSpPr txBox="1"/>
          <p:nvPr/>
        </p:nvSpPr>
        <p:spPr>
          <a:xfrm>
            <a:off x="6638179" y="2316204"/>
            <a:ext cx="771277" cy="307777"/>
          </a:xfrm>
          <a:prstGeom prst="rect">
            <a:avLst/>
          </a:prstGeom>
          <a:noFill/>
        </p:spPr>
        <p:txBody>
          <a:bodyPr wrap="square" rtlCol="0">
            <a:spAutoFit/>
          </a:bodyPr>
          <a:lstStyle/>
          <a:p>
            <a:r>
              <a:rPr lang="en-US" dirty="0">
                <a:solidFill>
                  <a:srgbClr val="FF0000"/>
                </a:solidFill>
              </a:rPr>
              <a:t>Class 0</a:t>
            </a:r>
          </a:p>
        </p:txBody>
      </p:sp>
      <p:sp>
        <p:nvSpPr>
          <p:cNvPr id="52" name="TextBox 51">
            <a:extLst>
              <a:ext uri="{FF2B5EF4-FFF2-40B4-BE49-F238E27FC236}">
                <a16:creationId xmlns:a16="http://schemas.microsoft.com/office/drawing/2014/main" id="{44F7759E-645C-9C47-B7B7-29B1422FCB3E}"/>
              </a:ext>
            </a:extLst>
          </p:cNvPr>
          <p:cNvSpPr txBox="1"/>
          <p:nvPr/>
        </p:nvSpPr>
        <p:spPr>
          <a:xfrm>
            <a:off x="6638179" y="3233189"/>
            <a:ext cx="771277" cy="307777"/>
          </a:xfrm>
          <a:prstGeom prst="rect">
            <a:avLst/>
          </a:prstGeom>
          <a:noFill/>
        </p:spPr>
        <p:txBody>
          <a:bodyPr wrap="square" rtlCol="0">
            <a:spAutoFit/>
          </a:bodyPr>
          <a:lstStyle/>
          <a:p>
            <a:r>
              <a:rPr lang="en-US" dirty="0">
                <a:solidFill>
                  <a:srgbClr val="FF0000"/>
                </a:solidFill>
              </a:rPr>
              <a:t>Class 1</a:t>
            </a:r>
          </a:p>
        </p:txBody>
      </p:sp>
    </p:spTree>
    <p:extLst>
      <p:ext uri="{BB962C8B-B14F-4D97-AF65-F5344CB8AC3E}">
        <p14:creationId xmlns:p14="http://schemas.microsoft.com/office/powerpoint/2010/main" val="15786593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What about Classification?</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9285" y="1797246"/>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6" name="Oval 35">
            <a:extLst>
              <a:ext uri="{FF2B5EF4-FFF2-40B4-BE49-F238E27FC236}">
                <a16:creationId xmlns:a16="http://schemas.microsoft.com/office/drawing/2014/main" id="{785D0FE3-E32D-EF4B-8F2D-56D9523A8AD1}"/>
              </a:ext>
            </a:extLst>
          </p:cNvPr>
          <p:cNvSpPr/>
          <p:nvPr/>
        </p:nvSpPr>
        <p:spPr>
          <a:xfrm>
            <a:off x="4671905" y="2377975"/>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7" name="Oval 36">
            <a:extLst>
              <a:ext uri="{FF2B5EF4-FFF2-40B4-BE49-F238E27FC236}">
                <a16:creationId xmlns:a16="http://schemas.microsoft.com/office/drawing/2014/main" id="{3351C44A-D8EC-5943-AF29-DFF54BC0D88F}"/>
              </a:ext>
            </a:extLst>
          </p:cNvPr>
          <p:cNvSpPr/>
          <p:nvPr/>
        </p:nvSpPr>
        <p:spPr>
          <a:xfrm>
            <a:off x="4670053" y="3157379"/>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8" name="Oval 37">
            <a:extLst>
              <a:ext uri="{FF2B5EF4-FFF2-40B4-BE49-F238E27FC236}">
                <a16:creationId xmlns:a16="http://schemas.microsoft.com/office/drawing/2014/main" id="{62017FFE-677F-424C-9CBE-A1A4545087BD}"/>
              </a:ext>
            </a:extLst>
          </p:cNvPr>
          <p:cNvSpPr/>
          <p:nvPr/>
        </p:nvSpPr>
        <p:spPr>
          <a:xfrm>
            <a:off x="4648741" y="3925010"/>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 name="Rectangle 1">
            <a:extLst>
              <a:ext uri="{FF2B5EF4-FFF2-40B4-BE49-F238E27FC236}">
                <a16:creationId xmlns:a16="http://schemas.microsoft.com/office/drawing/2014/main" id="{3C4E5C0D-BB0D-2842-88FB-1295A7645DFB}"/>
              </a:ext>
            </a:extLst>
          </p:cNvPr>
          <p:cNvSpPr/>
          <p:nvPr/>
        </p:nvSpPr>
        <p:spPr>
          <a:xfrm>
            <a:off x="5796501" y="1598857"/>
            <a:ext cx="1168842" cy="25517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2A3351-5DDE-B04B-AFA6-E46F7EE6DC71}"/>
              </a:ext>
            </a:extLst>
          </p:cNvPr>
          <p:cNvSpPr txBox="1"/>
          <p:nvPr/>
        </p:nvSpPr>
        <p:spPr>
          <a:xfrm>
            <a:off x="5740842" y="4151359"/>
            <a:ext cx="3077155" cy="923330"/>
          </a:xfrm>
          <a:prstGeom prst="rect">
            <a:avLst/>
          </a:prstGeom>
          <a:noFill/>
        </p:spPr>
        <p:txBody>
          <a:bodyPr wrap="square" rtlCol="0">
            <a:spAutoFit/>
          </a:bodyPr>
          <a:lstStyle/>
          <a:p>
            <a:r>
              <a:rPr lang="en-US" sz="1800" dirty="0">
                <a:solidFill>
                  <a:srgbClr val="FF0000"/>
                </a:solidFill>
              </a:rPr>
              <a:t>Use </a:t>
            </a:r>
            <a:r>
              <a:rPr lang="en-US" sz="1800" dirty="0" err="1">
                <a:solidFill>
                  <a:srgbClr val="FF0000"/>
                </a:solidFill>
              </a:rPr>
              <a:t>SoftMax</a:t>
            </a:r>
            <a:r>
              <a:rPr lang="en-US" sz="1800" dirty="0">
                <a:solidFill>
                  <a:srgbClr val="FF0000"/>
                </a:solidFill>
              </a:rPr>
              <a:t> on this last layer to make them into probability predictions per class!</a:t>
            </a:r>
          </a:p>
        </p:txBody>
      </p:sp>
    </p:spTree>
    <p:extLst>
      <p:ext uri="{BB962C8B-B14F-4D97-AF65-F5344CB8AC3E}">
        <p14:creationId xmlns:p14="http://schemas.microsoft.com/office/powerpoint/2010/main" val="39745794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What about Classification?</a:t>
            </a:r>
          </a:p>
        </p:txBody>
      </p:sp>
      <p:sp>
        <p:nvSpPr>
          <p:cNvPr id="47" name="TextBox 46">
            <a:extLst>
              <a:ext uri="{FF2B5EF4-FFF2-40B4-BE49-F238E27FC236}">
                <a16:creationId xmlns:a16="http://schemas.microsoft.com/office/drawing/2014/main" id="{1199F58A-8140-E84A-A2DB-A96955B07B78}"/>
              </a:ext>
            </a:extLst>
          </p:cNvPr>
          <p:cNvSpPr txBox="1"/>
          <p:nvPr/>
        </p:nvSpPr>
        <p:spPr>
          <a:xfrm>
            <a:off x="1326913" y="1442537"/>
            <a:ext cx="6916202"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chemeClr val="tx1"/>
                </a:solidFill>
              </a:rPr>
              <a:t>We have to transform our y a bit to make this work.</a:t>
            </a:r>
          </a:p>
        </p:txBody>
      </p:sp>
      <p:graphicFrame>
        <p:nvGraphicFramePr>
          <p:cNvPr id="2" name="Table 1">
            <a:extLst>
              <a:ext uri="{FF2B5EF4-FFF2-40B4-BE49-F238E27FC236}">
                <a16:creationId xmlns:a16="http://schemas.microsoft.com/office/drawing/2014/main" id="{409348A2-BD13-6041-BD0F-DF6DE01BC12C}"/>
              </a:ext>
            </a:extLst>
          </p:cNvPr>
          <p:cNvGraphicFramePr>
            <a:graphicFrameLocks noGrp="1"/>
          </p:cNvGraphicFramePr>
          <p:nvPr>
            <p:extLst>
              <p:ext uri="{D42A27DB-BD31-4B8C-83A1-F6EECF244321}">
                <p14:modId xmlns:p14="http://schemas.microsoft.com/office/powerpoint/2010/main" val="2019456298"/>
              </p:ext>
            </p:extLst>
          </p:nvPr>
        </p:nvGraphicFramePr>
        <p:xfrm>
          <a:off x="1500146" y="2249461"/>
          <a:ext cx="6096000" cy="1483360"/>
        </p:xfrm>
        <a:graphic>
          <a:graphicData uri="http://schemas.openxmlformats.org/drawingml/2006/table">
            <a:tbl>
              <a:tblPr firstRow="1" bandRow="1">
                <a:tableStyleId>{CF821DB8-F4EB-4A41-A1BA-3FCAFE7338EE}</a:tableStyleId>
              </a:tblPr>
              <a:tblGrid>
                <a:gridCol w="1441837">
                  <a:extLst>
                    <a:ext uri="{9D8B030D-6E8A-4147-A177-3AD203B41FA5}">
                      <a16:colId xmlns:a16="http://schemas.microsoft.com/office/drawing/2014/main" val="252344200"/>
                    </a:ext>
                  </a:extLst>
                </a:gridCol>
                <a:gridCol w="4654163">
                  <a:extLst>
                    <a:ext uri="{9D8B030D-6E8A-4147-A177-3AD203B41FA5}">
                      <a16:colId xmlns:a16="http://schemas.microsoft.com/office/drawing/2014/main" val="280134216"/>
                    </a:ext>
                  </a:extLst>
                </a:gridCol>
              </a:tblGrid>
              <a:tr h="370840">
                <a:tc>
                  <a:txBody>
                    <a:bodyPr/>
                    <a:lstStyle/>
                    <a:p>
                      <a:pPr algn="ctr"/>
                      <a:r>
                        <a:rPr lang="en-US" dirty="0"/>
                        <a:t>Y original</a:t>
                      </a:r>
                    </a:p>
                  </a:txBody>
                  <a:tcPr>
                    <a:lnB w="12700" cap="flat" cmpd="sng" algn="ctr">
                      <a:solidFill>
                        <a:schemeClr val="tx1"/>
                      </a:solidFill>
                      <a:prstDash val="solid"/>
                      <a:round/>
                      <a:headEnd type="none" w="med" len="med"/>
                      <a:tailEnd type="none" w="med" len="med"/>
                    </a:lnB>
                  </a:tcPr>
                </a:tc>
                <a:tc>
                  <a:txBody>
                    <a:bodyPr/>
                    <a:lstStyle/>
                    <a:p>
                      <a:pPr algn="ctr"/>
                      <a:r>
                        <a:rPr lang="en-US" dirty="0"/>
                        <a:t>Y transformed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3582662"/>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43859"/>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88639"/>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3704110"/>
                  </a:ext>
                </a:extLst>
              </a:tr>
            </a:tbl>
          </a:graphicData>
        </a:graphic>
      </p:graphicFrame>
    </p:spTree>
    <p:extLst>
      <p:ext uri="{BB962C8B-B14F-4D97-AF65-F5344CB8AC3E}">
        <p14:creationId xmlns:p14="http://schemas.microsoft.com/office/powerpoint/2010/main" val="7702926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3" name="TextBox 2">
            <a:extLst>
              <a:ext uri="{FF2B5EF4-FFF2-40B4-BE49-F238E27FC236}">
                <a16:creationId xmlns:a16="http://schemas.microsoft.com/office/drawing/2014/main" id="{42D46658-CC03-C547-8D9B-A5CEEEFEF0A5}"/>
              </a:ext>
            </a:extLst>
          </p:cNvPr>
          <p:cNvSpPr txBox="1"/>
          <p:nvPr/>
        </p:nvSpPr>
        <p:spPr>
          <a:xfrm>
            <a:off x="1408745" y="4482507"/>
            <a:ext cx="6982354" cy="461665"/>
          </a:xfrm>
          <a:prstGeom prst="rect">
            <a:avLst/>
          </a:prstGeom>
          <a:noFill/>
        </p:spPr>
        <p:txBody>
          <a:bodyPr wrap="square" rtlCol="0">
            <a:spAutoFit/>
          </a:bodyPr>
          <a:lstStyle/>
          <a:p>
            <a:r>
              <a:rPr lang="en-US" sz="2400" dirty="0">
                <a:solidFill>
                  <a:schemeClr val="tx1"/>
                </a:solidFill>
              </a:rPr>
              <a:t>How do we make predictions? </a:t>
            </a:r>
            <a:r>
              <a:rPr lang="en-US" sz="2400" b="1" i="1" dirty="0">
                <a:solidFill>
                  <a:schemeClr val="tx1"/>
                </a:solidFill>
              </a:rPr>
              <a:t>Feed-Forward</a:t>
            </a:r>
            <a:r>
              <a:rPr lang="en-US" sz="2400" dirty="0">
                <a:solidFill>
                  <a:schemeClr val="tx1"/>
                </a:solidFill>
              </a:rPr>
              <a:t>!</a:t>
            </a:r>
          </a:p>
        </p:txBody>
      </p:sp>
    </p:spTree>
    <p:extLst>
      <p:ext uri="{BB962C8B-B14F-4D97-AF65-F5344CB8AC3E}">
        <p14:creationId xmlns:p14="http://schemas.microsoft.com/office/powerpoint/2010/main" val="27133840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Am I stuck with just one hidden layer?</a:t>
            </a:r>
          </a:p>
        </p:txBody>
      </p:sp>
    </p:spTree>
    <p:extLst>
      <p:ext uri="{BB962C8B-B14F-4D97-AF65-F5344CB8AC3E}">
        <p14:creationId xmlns:p14="http://schemas.microsoft.com/office/powerpoint/2010/main" val="33616690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1079361" y="243143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1072773" y="3188620"/>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1482676" y="3393572"/>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Am I stuck with just one hidden layer?</a:t>
            </a:r>
          </a:p>
        </p:txBody>
      </p:sp>
      <p:sp>
        <p:nvSpPr>
          <p:cNvPr id="72" name="TextBox 71">
            <a:extLst>
              <a:ext uri="{FF2B5EF4-FFF2-40B4-BE49-F238E27FC236}">
                <a16:creationId xmlns:a16="http://schemas.microsoft.com/office/drawing/2014/main" id="{13E5720A-B35D-8B4B-9F26-F7A641C09B93}"/>
              </a:ext>
            </a:extLst>
          </p:cNvPr>
          <p:cNvSpPr txBox="1"/>
          <p:nvPr/>
        </p:nvSpPr>
        <p:spPr>
          <a:xfrm>
            <a:off x="639018" y="2472390"/>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639018" y="3221776"/>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p:cNvCxnSpPr>
          <p:nvPr/>
        </p:nvCxnSpPr>
        <p:spPr>
          <a:xfrm>
            <a:off x="1482676" y="3393572"/>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p:cNvCxnSpPr>
          <p:nvPr/>
        </p:nvCxnSpPr>
        <p:spPr>
          <a:xfrm flipV="1">
            <a:off x="1482676" y="2634834"/>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p:cNvCxnSpPr>
          <p:nvPr/>
        </p:nvCxnSpPr>
        <p:spPr>
          <a:xfrm flipV="1">
            <a:off x="1482676" y="1834560"/>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p:cNvCxnSpPr>
          <p:nvPr/>
        </p:nvCxnSpPr>
        <p:spPr>
          <a:xfrm flipV="1">
            <a:off x="1489264" y="1834560"/>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p:cNvCxnSpPr>
          <p:nvPr/>
        </p:nvCxnSpPr>
        <p:spPr>
          <a:xfrm flipV="1">
            <a:off x="1489264" y="2634834"/>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p:cNvCxnSpPr>
          <p:nvPr/>
        </p:nvCxnSpPr>
        <p:spPr>
          <a:xfrm>
            <a:off x="1489264" y="2636389"/>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p:cNvCxnSpPr>
          <p:nvPr/>
        </p:nvCxnSpPr>
        <p:spPr>
          <a:xfrm>
            <a:off x="1489264" y="2636389"/>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154EC99D-495B-D448-8FE1-10A2AAB90467}"/>
              </a:ext>
            </a:extLst>
          </p:cNvPr>
          <p:cNvSpPr/>
          <p:nvPr/>
        </p:nvSpPr>
        <p:spPr>
          <a:xfrm>
            <a:off x="4629285" y="1797246"/>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6" name="Oval 35">
            <a:extLst>
              <a:ext uri="{FF2B5EF4-FFF2-40B4-BE49-F238E27FC236}">
                <a16:creationId xmlns:a16="http://schemas.microsoft.com/office/drawing/2014/main" id="{785D0FE3-E32D-EF4B-8F2D-56D9523A8AD1}"/>
              </a:ext>
            </a:extLst>
          </p:cNvPr>
          <p:cNvSpPr/>
          <p:nvPr/>
        </p:nvSpPr>
        <p:spPr>
          <a:xfrm>
            <a:off x="4671905" y="2377975"/>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7" name="Oval 36">
            <a:extLst>
              <a:ext uri="{FF2B5EF4-FFF2-40B4-BE49-F238E27FC236}">
                <a16:creationId xmlns:a16="http://schemas.microsoft.com/office/drawing/2014/main" id="{3351C44A-D8EC-5943-AF29-DFF54BC0D88F}"/>
              </a:ext>
            </a:extLst>
          </p:cNvPr>
          <p:cNvSpPr/>
          <p:nvPr/>
        </p:nvSpPr>
        <p:spPr>
          <a:xfrm>
            <a:off x="4670053" y="3157379"/>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8" name="Oval 37">
            <a:extLst>
              <a:ext uri="{FF2B5EF4-FFF2-40B4-BE49-F238E27FC236}">
                <a16:creationId xmlns:a16="http://schemas.microsoft.com/office/drawing/2014/main" id="{62017FFE-677F-424C-9CBE-A1A4545087BD}"/>
              </a:ext>
            </a:extLst>
          </p:cNvPr>
          <p:cNvSpPr/>
          <p:nvPr/>
        </p:nvSpPr>
        <p:spPr>
          <a:xfrm>
            <a:off x="4648741" y="3925010"/>
            <a:ext cx="644282" cy="389507"/>
          </a:xfrm>
          <a:prstGeom prst="ellipse">
            <a:avLst/>
          </a:prstGeom>
          <a:solidFill>
            <a:schemeClr val="accent6">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Helvetica"/>
              </a:rPr>
              <a:t>SIGM</a:t>
            </a:r>
          </a:p>
        </p:txBody>
      </p: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47" name="Oval 46">
            <a:extLst>
              <a:ext uri="{FF2B5EF4-FFF2-40B4-BE49-F238E27FC236}">
                <a16:creationId xmlns:a16="http://schemas.microsoft.com/office/drawing/2014/main" id="{B8B32AFD-8A3C-4D48-BE86-9BA87CEC6F7A}"/>
              </a:ext>
            </a:extLst>
          </p:cNvPr>
          <p:cNvSpPr/>
          <p:nvPr/>
        </p:nvSpPr>
        <p:spPr>
          <a:xfrm>
            <a:off x="2720911"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8" name="Oval 47">
            <a:extLst>
              <a:ext uri="{FF2B5EF4-FFF2-40B4-BE49-F238E27FC236}">
                <a16:creationId xmlns:a16="http://schemas.microsoft.com/office/drawing/2014/main" id="{526491C8-A81E-9742-90E5-16445D331910}"/>
              </a:ext>
            </a:extLst>
          </p:cNvPr>
          <p:cNvSpPr/>
          <p:nvPr/>
        </p:nvSpPr>
        <p:spPr>
          <a:xfrm>
            <a:off x="2720910"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49" name="Oval 48">
            <a:extLst>
              <a:ext uri="{FF2B5EF4-FFF2-40B4-BE49-F238E27FC236}">
                <a16:creationId xmlns:a16="http://schemas.microsoft.com/office/drawing/2014/main" id="{C5E6B93A-76C2-8B47-97BF-2C87CB65BF44}"/>
              </a:ext>
            </a:extLst>
          </p:cNvPr>
          <p:cNvSpPr/>
          <p:nvPr/>
        </p:nvSpPr>
        <p:spPr>
          <a:xfrm>
            <a:off x="2720911"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52" name="Oval 51">
            <a:extLst>
              <a:ext uri="{FF2B5EF4-FFF2-40B4-BE49-F238E27FC236}">
                <a16:creationId xmlns:a16="http://schemas.microsoft.com/office/drawing/2014/main" id="{0CB2F098-04F1-9A4A-A280-3E5BBBDEAD25}"/>
              </a:ext>
            </a:extLst>
          </p:cNvPr>
          <p:cNvSpPr/>
          <p:nvPr/>
        </p:nvSpPr>
        <p:spPr>
          <a:xfrm>
            <a:off x="2720910"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53" name="Oval 52">
            <a:extLst>
              <a:ext uri="{FF2B5EF4-FFF2-40B4-BE49-F238E27FC236}">
                <a16:creationId xmlns:a16="http://schemas.microsoft.com/office/drawing/2014/main" id="{46D43F96-B9AC-FF45-A570-FCC228E824A6}"/>
              </a:ext>
            </a:extLst>
          </p:cNvPr>
          <p:cNvSpPr/>
          <p:nvPr/>
        </p:nvSpPr>
        <p:spPr>
          <a:xfrm>
            <a:off x="2720909" y="952410"/>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55" name="Oval 54">
            <a:extLst>
              <a:ext uri="{FF2B5EF4-FFF2-40B4-BE49-F238E27FC236}">
                <a16:creationId xmlns:a16="http://schemas.microsoft.com/office/drawing/2014/main" id="{F6DF5D3F-AF6E-1740-B159-955E68CF7656}"/>
              </a:ext>
            </a:extLst>
          </p:cNvPr>
          <p:cNvSpPr/>
          <p:nvPr/>
        </p:nvSpPr>
        <p:spPr>
          <a:xfrm>
            <a:off x="2720908" y="464161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56" name="Straight Arrow Connector 55">
            <a:extLst>
              <a:ext uri="{FF2B5EF4-FFF2-40B4-BE49-F238E27FC236}">
                <a16:creationId xmlns:a16="http://schemas.microsoft.com/office/drawing/2014/main" id="{39767987-A981-2E4B-90A2-FCABC2F9AFFB}"/>
              </a:ext>
            </a:extLst>
          </p:cNvPr>
          <p:cNvCxnSpPr>
            <a:cxnSpLocks/>
            <a:stCxn id="8" idx="6"/>
            <a:endCxn id="55" idx="2"/>
          </p:cNvCxnSpPr>
          <p:nvPr/>
        </p:nvCxnSpPr>
        <p:spPr>
          <a:xfrm>
            <a:off x="1482676" y="3393572"/>
            <a:ext cx="1238232" cy="14529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93261593-D65D-6F4C-997E-BF7AA08A8B43}"/>
              </a:ext>
            </a:extLst>
          </p:cNvPr>
          <p:cNvCxnSpPr>
            <a:cxnSpLocks/>
            <a:stCxn id="8" idx="6"/>
            <a:endCxn id="53" idx="2"/>
          </p:cNvCxnSpPr>
          <p:nvPr/>
        </p:nvCxnSpPr>
        <p:spPr>
          <a:xfrm flipV="1">
            <a:off x="1482676" y="1157362"/>
            <a:ext cx="1238233" cy="223621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46A7795E-D11B-544E-BE65-31FF1232447C}"/>
              </a:ext>
            </a:extLst>
          </p:cNvPr>
          <p:cNvCxnSpPr>
            <a:cxnSpLocks/>
            <a:stCxn id="7" idx="6"/>
            <a:endCxn id="53" idx="2"/>
          </p:cNvCxnSpPr>
          <p:nvPr/>
        </p:nvCxnSpPr>
        <p:spPr>
          <a:xfrm flipV="1">
            <a:off x="1489264" y="1157362"/>
            <a:ext cx="1231645" cy="147902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297AC074-20B8-6D41-B27C-1A57522765C5}"/>
              </a:ext>
            </a:extLst>
          </p:cNvPr>
          <p:cNvCxnSpPr>
            <a:cxnSpLocks/>
            <a:endCxn id="55" idx="2"/>
          </p:cNvCxnSpPr>
          <p:nvPr/>
        </p:nvCxnSpPr>
        <p:spPr>
          <a:xfrm>
            <a:off x="1508722" y="2653281"/>
            <a:ext cx="1212186" cy="21932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132A5565-9BB3-E84B-9915-AD1C19F4A8F6}"/>
              </a:ext>
            </a:extLst>
          </p:cNvPr>
          <p:cNvCxnSpPr>
            <a:cxnSpLocks/>
            <a:stCxn id="53" idx="6"/>
            <a:endCxn id="34" idx="2"/>
          </p:cNvCxnSpPr>
          <p:nvPr/>
        </p:nvCxnSpPr>
        <p:spPr>
          <a:xfrm>
            <a:off x="3130812" y="1157362"/>
            <a:ext cx="1108028" cy="64644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9E6C0E5F-6A7B-B14D-9C32-7BDF10D63F11}"/>
              </a:ext>
            </a:extLst>
          </p:cNvPr>
          <p:cNvCxnSpPr>
            <a:cxnSpLocks/>
            <a:endCxn id="9" idx="2"/>
          </p:cNvCxnSpPr>
          <p:nvPr/>
        </p:nvCxnSpPr>
        <p:spPr>
          <a:xfrm>
            <a:off x="3150270" y="1187891"/>
            <a:ext cx="1088570" cy="14161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A5A4C7E5-C37F-7E41-97D9-3673EA728247}"/>
              </a:ext>
            </a:extLst>
          </p:cNvPr>
          <p:cNvCxnSpPr>
            <a:cxnSpLocks/>
            <a:stCxn id="53" idx="6"/>
            <a:endCxn id="10" idx="2"/>
          </p:cNvCxnSpPr>
          <p:nvPr/>
        </p:nvCxnSpPr>
        <p:spPr>
          <a:xfrm>
            <a:off x="3130812" y="1157362"/>
            <a:ext cx="1108027" cy="225397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443CF811-2A16-6941-B115-DB7150F9A5AC}"/>
              </a:ext>
            </a:extLst>
          </p:cNvPr>
          <p:cNvCxnSpPr>
            <a:cxnSpLocks/>
            <a:stCxn id="53" idx="6"/>
            <a:endCxn id="35" idx="2"/>
          </p:cNvCxnSpPr>
          <p:nvPr/>
        </p:nvCxnSpPr>
        <p:spPr>
          <a:xfrm>
            <a:off x="3130812" y="1157362"/>
            <a:ext cx="1108027" cy="305424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917D5309-7C28-BB47-BAA6-80A6F0426F86}"/>
              </a:ext>
            </a:extLst>
          </p:cNvPr>
          <p:cNvCxnSpPr>
            <a:cxnSpLocks/>
            <a:stCxn id="49" idx="6"/>
            <a:endCxn id="34" idx="2"/>
          </p:cNvCxnSpPr>
          <p:nvPr/>
        </p:nvCxnSpPr>
        <p:spPr>
          <a:xfrm>
            <a:off x="3130814" y="1803809"/>
            <a:ext cx="1108026" cy="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328DB2A2-AD3A-2047-A651-8F717959BCF3}"/>
              </a:ext>
            </a:extLst>
          </p:cNvPr>
          <p:cNvCxnSpPr>
            <a:cxnSpLocks/>
            <a:stCxn id="49" idx="6"/>
            <a:endCxn id="9" idx="2"/>
          </p:cNvCxnSpPr>
          <p:nvPr/>
        </p:nvCxnSpPr>
        <p:spPr>
          <a:xfrm>
            <a:off x="3130814" y="1803809"/>
            <a:ext cx="1108026" cy="80027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1F5C6223-3ACD-0B4E-B2CD-FDA2F78D065B}"/>
              </a:ext>
            </a:extLst>
          </p:cNvPr>
          <p:cNvCxnSpPr>
            <a:cxnSpLocks/>
            <a:stCxn id="47" idx="6"/>
            <a:endCxn id="10" idx="2"/>
          </p:cNvCxnSpPr>
          <p:nvPr/>
        </p:nvCxnSpPr>
        <p:spPr>
          <a:xfrm>
            <a:off x="3130814" y="2604083"/>
            <a:ext cx="1108025" cy="80725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9" name="Straight Arrow Connector 78">
            <a:extLst>
              <a:ext uri="{FF2B5EF4-FFF2-40B4-BE49-F238E27FC236}">
                <a16:creationId xmlns:a16="http://schemas.microsoft.com/office/drawing/2014/main" id="{0D665B8B-541C-8A4D-AF7D-E84CB91CCCB0}"/>
              </a:ext>
            </a:extLst>
          </p:cNvPr>
          <p:cNvCxnSpPr>
            <a:cxnSpLocks/>
            <a:stCxn id="48" idx="6"/>
            <a:endCxn id="10" idx="2"/>
          </p:cNvCxnSpPr>
          <p:nvPr/>
        </p:nvCxnSpPr>
        <p:spPr>
          <a:xfrm>
            <a:off x="3130813" y="3411336"/>
            <a:ext cx="1108026" cy="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5EE99174-41E3-F44F-811D-23A3E00E6CBC}"/>
              </a:ext>
            </a:extLst>
          </p:cNvPr>
          <p:cNvCxnSpPr>
            <a:cxnSpLocks/>
            <a:stCxn id="49" idx="6"/>
            <a:endCxn id="10" idx="2"/>
          </p:cNvCxnSpPr>
          <p:nvPr/>
        </p:nvCxnSpPr>
        <p:spPr>
          <a:xfrm>
            <a:off x="3130814" y="1803809"/>
            <a:ext cx="1108025" cy="160752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 name="Straight Arrow Connector 82">
            <a:extLst>
              <a:ext uri="{FF2B5EF4-FFF2-40B4-BE49-F238E27FC236}">
                <a16:creationId xmlns:a16="http://schemas.microsoft.com/office/drawing/2014/main" id="{EEF70C5E-AC3B-9540-817E-D6E88CDAB2FE}"/>
              </a:ext>
            </a:extLst>
          </p:cNvPr>
          <p:cNvCxnSpPr>
            <a:cxnSpLocks/>
            <a:stCxn id="49" idx="6"/>
            <a:endCxn id="35" idx="2"/>
          </p:cNvCxnSpPr>
          <p:nvPr/>
        </p:nvCxnSpPr>
        <p:spPr>
          <a:xfrm>
            <a:off x="3130814" y="1803809"/>
            <a:ext cx="1108025" cy="240780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6" name="Straight Arrow Connector 85">
            <a:extLst>
              <a:ext uri="{FF2B5EF4-FFF2-40B4-BE49-F238E27FC236}">
                <a16:creationId xmlns:a16="http://schemas.microsoft.com/office/drawing/2014/main" id="{378C0E69-EBB7-9140-8CD6-6441AD698034}"/>
              </a:ext>
            </a:extLst>
          </p:cNvPr>
          <p:cNvCxnSpPr>
            <a:cxnSpLocks/>
            <a:stCxn id="47" idx="6"/>
            <a:endCxn id="34" idx="2"/>
          </p:cNvCxnSpPr>
          <p:nvPr/>
        </p:nvCxnSpPr>
        <p:spPr>
          <a:xfrm flipV="1">
            <a:off x="3130814" y="1803809"/>
            <a:ext cx="1108026" cy="80027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26F059A5-C83D-7841-A410-582C109F8B3B}"/>
              </a:ext>
            </a:extLst>
          </p:cNvPr>
          <p:cNvCxnSpPr>
            <a:cxnSpLocks/>
            <a:stCxn id="47" idx="6"/>
            <a:endCxn id="9" idx="2"/>
          </p:cNvCxnSpPr>
          <p:nvPr/>
        </p:nvCxnSpPr>
        <p:spPr>
          <a:xfrm>
            <a:off x="3130814" y="2604083"/>
            <a:ext cx="1108026" cy="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DDDF50C7-9B23-FE4F-A2A6-DE5D75CD901C}"/>
              </a:ext>
            </a:extLst>
          </p:cNvPr>
          <p:cNvCxnSpPr>
            <a:cxnSpLocks/>
            <a:stCxn id="47" idx="6"/>
            <a:endCxn id="35" idx="2"/>
          </p:cNvCxnSpPr>
          <p:nvPr/>
        </p:nvCxnSpPr>
        <p:spPr>
          <a:xfrm>
            <a:off x="3130814" y="2604083"/>
            <a:ext cx="1108025" cy="160752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0A25B6A5-E8E3-1A40-94B1-E5E57BDEBE1F}"/>
              </a:ext>
            </a:extLst>
          </p:cNvPr>
          <p:cNvCxnSpPr>
            <a:cxnSpLocks/>
            <a:stCxn id="48" idx="6"/>
            <a:endCxn id="34" idx="2"/>
          </p:cNvCxnSpPr>
          <p:nvPr/>
        </p:nvCxnSpPr>
        <p:spPr>
          <a:xfrm flipV="1">
            <a:off x="3130813" y="1803809"/>
            <a:ext cx="1108027" cy="160752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8" name="Straight Arrow Connector 97">
            <a:extLst>
              <a:ext uri="{FF2B5EF4-FFF2-40B4-BE49-F238E27FC236}">
                <a16:creationId xmlns:a16="http://schemas.microsoft.com/office/drawing/2014/main" id="{C1AA285F-0FD6-284B-B51D-11F08F799FD1}"/>
              </a:ext>
            </a:extLst>
          </p:cNvPr>
          <p:cNvCxnSpPr>
            <a:cxnSpLocks/>
            <a:stCxn id="48" idx="6"/>
            <a:endCxn id="9" idx="2"/>
          </p:cNvCxnSpPr>
          <p:nvPr/>
        </p:nvCxnSpPr>
        <p:spPr>
          <a:xfrm flipV="1">
            <a:off x="3130813" y="2604083"/>
            <a:ext cx="1108027" cy="80725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19021690-E237-FE46-89C4-1CF5A6F11872}"/>
              </a:ext>
            </a:extLst>
          </p:cNvPr>
          <p:cNvCxnSpPr>
            <a:cxnSpLocks/>
            <a:stCxn id="48" idx="6"/>
            <a:endCxn id="35" idx="2"/>
          </p:cNvCxnSpPr>
          <p:nvPr/>
        </p:nvCxnSpPr>
        <p:spPr>
          <a:xfrm>
            <a:off x="3130813" y="3411336"/>
            <a:ext cx="1108026" cy="80027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4" name="Straight Arrow Connector 103">
            <a:extLst>
              <a:ext uri="{FF2B5EF4-FFF2-40B4-BE49-F238E27FC236}">
                <a16:creationId xmlns:a16="http://schemas.microsoft.com/office/drawing/2014/main" id="{DD70A275-4799-8148-A007-DDE3F625F2F5}"/>
              </a:ext>
            </a:extLst>
          </p:cNvPr>
          <p:cNvCxnSpPr>
            <a:cxnSpLocks/>
            <a:stCxn id="52" idx="6"/>
            <a:endCxn id="34" idx="2"/>
          </p:cNvCxnSpPr>
          <p:nvPr/>
        </p:nvCxnSpPr>
        <p:spPr>
          <a:xfrm flipV="1">
            <a:off x="3130813" y="1803809"/>
            <a:ext cx="1108027" cy="240780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9A9B7AC-CB7B-2C4D-9ABB-B66E732885C0}"/>
              </a:ext>
            </a:extLst>
          </p:cNvPr>
          <p:cNvCxnSpPr>
            <a:cxnSpLocks/>
            <a:stCxn id="52" idx="6"/>
            <a:endCxn id="9" idx="2"/>
          </p:cNvCxnSpPr>
          <p:nvPr/>
        </p:nvCxnSpPr>
        <p:spPr>
          <a:xfrm flipV="1">
            <a:off x="3130813" y="2604083"/>
            <a:ext cx="1108027" cy="160752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10" name="Straight Arrow Connector 109">
            <a:extLst>
              <a:ext uri="{FF2B5EF4-FFF2-40B4-BE49-F238E27FC236}">
                <a16:creationId xmlns:a16="http://schemas.microsoft.com/office/drawing/2014/main" id="{6D21F148-DD70-0C4B-A11E-D1D4B71A3644}"/>
              </a:ext>
            </a:extLst>
          </p:cNvPr>
          <p:cNvCxnSpPr>
            <a:cxnSpLocks/>
            <a:stCxn id="52" idx="6"/>
            <a:endCxn id="10" idx="2"/>
          </p:cNvCxnSpPr>
          <p:nvPr/>
        </p:nvCxnSpPr>
        <p:spPr>
          <a:xfrm flipV="1">
            <a:off x="3130813" y="3411336"/>
            <a:ext cx="1108026" cy="80027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FA96E887-0AF9-DF48-9755-12507F256D8B}"/>
              </a:ext>
            </a:extLst>
          </p:cNvPr>
          <p:cNvCxnSpPr>
            <a:cxnSpLocks/>
            <a:stCxn id="52" idx="6"/>
            <a:endCxn id="35" idx="2"/>
          </p:cNvCxnSpPr>
          <p:nvPr/>
        </p:nvCxnSpPr>
        <p:spPr>
          <a:xfrm>
            <a:off x="3130813" y="4211610"/>
            <a:ext cx="1108026" cy="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A4A280F2-BA68-BF4E-A128-20CDEF21A5F3}"/>
              </a:ext>
            </a:extLst>
          </p:cNvPr>
          <p:cNvCxnSpPr>
            <a:cxnSpLocks/>
            <a:stCxn id="55" idx="6"/>
            <a:endCxn id="34" idx="2"/>
          </p:cNvCxnSpPr>
          <p:nvPr/>
        </p:nvCxnSpPr>
        <p:spPr>
          <a:xfrm flipV="1">
            <a:off x="3130811" y="1803809"/>
            <a:ext cx="1108029" cy="304276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CB12E8A0-3234-EC46-9402-7BA0FD7A0BCA}"/>
              </a:ext>
            </a:extLst>
          </p:cNvPr>
          <p:cNvCxnSpPr>
            <a:cxnSpLocks/>
            <a:stCxn id="55" idx="6"/>
            <a:endCxn id="9" idx="2"/>
          </p:cNvCxnSpPr>
          <p:nvPr/>
        </p:nvCxnSpPr>
        <p:spPr>
          <a:xfrm flipV="1">
            <a:off x="3130811" y="2604083"/>
            <a:ext cx="1108029" cy="224248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22" name="Straight Arrow Connector 121">
            <a:extLst>
              <a:ext uri="{FF2B5EF4-FFF2-40B4-BE49-F238E27FC236}">
                <a16:creationId xmlns:a16="http://schemas.microsoft.com/office/drawing/2014/main" id="{6DACFCE3-B95D-A24A-900D-1DC877EABA67}"/>
              </a:ext>
            </a:extLst>
          </p:cNvPr>
          <p:cNvCxnSpPr>
            <a:cxnSpLocks/>
            <a:stCxn id="55" idx="6"/>
            <a:endCxn id="10" idx="2"/>
          </p:cNvCxnSpPr>
          <p:nvPr/>
        </p:nvCxnSpPr>
        <p:spPr>
          <a:xfrm flipV="1">
            <a:off x="3130811" y="3411336"/>
            <a:ext cx="1108028" cy="1435233"/>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25" name="Straight Arrow Connector 124">
            <a:extLst>
              <a:ext uri="{FF2B5EF4-FFF2-40B4-BE49-F238E27FC236}">
                <a16:creationId xmlns:a16="http://schemas.microsoft.com/office/drawing/2014/main" id="{7D3D4A5A-C99A-8549-9043-A6830C80B11E}"/>
              </a:ext>
            </a:extLst>
          </p:cNvPr>
          <p:cNvCxnSpPr>
            <a:cxnSpLocks/>
            <a:endCxn id="35" idx="2"/>
          </p:cNvCxnSpPr>
          <p:nvPr/>
        </p:nvCxnSpPr>
        <p:spPr>
          <a:xfrm flipV="1">
            <a:off x="3168400" y="4211610"/>
            <a:ext cx="1070439" cy="64644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27" name="TextBox 126">
            <a:extLst>
              <a:ext uri="{FF2B5EF4-FFF2-40B4-BE49-F238E27FC236}">
                <a16:creationId xmlns:a16="http://schemas.microsoft.com/office/drawing/2014/main" id="{A0BE3FB8-8769-BA43-8BBD-5F8EAEAE3FE2}"/>
              </a:ext>
            </a:extLst>
          </p:cNvPr>
          <p:cNvSpPr txBox="1"/>
          <p:nvPr/>
        </p:nvSpPr>
        <p:spPr>
          <a:xfrm>
            <a:off x="6702949" y="4574199"/>
            <a:ext cx="2441051" cy="523220"/>
          </a:xfrm>
          <a:prstGeom prst="rect">
            <a:avLst/>
          </a:prstGeom>
          <a:noFill/>
        </p:spPr>
        <p:txBody>
          <a:bodyPr wrap="square" rtlCol="0">
            <a:spAutoFit/>
          </a:bodyPr>
          <a:lstStyle/>
          <a:p>
            <a:r>
              <a:rPr lang="en-US" dirty="0">
                <a:solidFill>
                  <a:schemeClr val="accent1"/>
                </a:solidFill>
              </a:rPr>
              <a:t>Bias terms on every layer not shown for simplicity</a:t>
            </a:r>
          </a:p>
        </p:txBody>
      </p:sp>
    </p:spTree>
    <p:extLst>
      <p:ext uri="{BB962C8B-B14F-4D97-AF65-F5344CB8AC3E}">
        <p14:creationId xmlns:p14="http://schemas.microsoft.com/office/powerpoint/2010/main" val="38672012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1A86D2-2461-CE45-AC0C-33E31F0D46CE}"/>
              </a:ext>
            </a:extLst>
          </p:cNvPr>
          <p:cNvSpPr txBox="1">
            <a:spLocks/>
          </p:cNvSpPr>
          <p:nvPr/>
        </p:nvSpPr>
        <p:spPr>
          <a:xfrm>
            <a:off x="332721" y="273286"/>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Vanishing Gradients</a:t>
            </a:r>
          </a:p>
        </p:txBody>
      </p:sp>
      <p:sp>
        <p:nvSpPr>
          <p:cNvPr id="4" name="Text Placeholder 2">
            <a:extLst>
              <a:ext uri="{FF2B5EF4-FFF2-40B4-BE49-F238E27FC236}">
                <a16:creationId xmlns:a16="http://schemas.microsoft.com/office/drawing/2014/main" id="{C0DD1C1A-F402-6D44-8454-5B22F4E59400}"/>
              </a:ext>
            </a:extLst>
          </p:cNvPr>
          <p:cNvSpPr txBox="1">
            <a:spLocks/>
          </p:cNvSpPr>
          <p:nvPr/>
        </p:nvSpPr>
        <p:spPr>
          <a:xfrm>
            <a:off x="464100" y="1066363"/>
            <a:ext cx="8527498" cy="1640073"/>
          </a:xfrm>
          <a:prstGeom prst="rect">
            <a:avLst/>
          </a:prstGeom>
        </p:spPr>
        <p:txBody>
          <a:bodyPr/>
          <a:lstStyle>
            <a:lvl1pPr marL="456791" marR="0" indent="-380660" algn="l" defTabSz="914400" rtl="0" latinLnBrk="0">
              <a:lnSpc>
                <a:spcPct val="115000"/>
              </a:lnSpc>
              <a:spcBef>
                <a:spcPts val="0"/>
              </a:spcBef>
              <a:spcAft>
                <a:spcPts val="0"/>
              </a:spcAft>
              <a:buClr>
                <a:srgbClr val="434343"/>
              </a:buClr>
              <a:buSzPct val="100000"/>
              <a:buFont typeface="Calibri"/>
              <a:buChar char="●"/>
              <a:tabLst/>
              <a:defRPr sz="13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9pPr>
          </a:lstStyle>
          <a:p>
            <a:pPr hangingPunct="1"/>
            <a:r>
              <a:rPr lang="en-US" sz="2000" dirty="0">
                <a:latin typeface="Avenir Book" charset="0"/>
                <a:ea typeface="Avenir Book" charset="0"/>
                <a:cs typeface="Avenir Book" charset="0"/>
              </a:rPr>
              <a:t>In their simplest form (and any deep network with lots of layers) don’t work as well as we’d like.</a:t>
            </a:r>
          </a:p>
          <a:p>
            <a:pPr hangingPunct="1"/>
            <a:r>
              <a:rPr lang="en-US" sz="2000" dirty="0">
                <a:solidFill>
                  <a:schemeClr val="tx2">
                    <a:lumMod val="50000"/>
                  </a:schemeClr>
                </a:solidFill>
                <a:latin typeface="Avenir Book" charset="0"/>
                <a:ea typeface="Avenir Book" charset="0"/>
                <a:cs typeface="Avenir Book" charset="0"/>
              </a:rPr>
              <a:t>Let’s take a look at the ”Vanishing Gradient Problem” by starting with a very simple deep network </a:t>
            </a:r>
            <a:r>
              <a:rPr lang="mr-IN" sz="2000" dirty="0">
                <a:solidFill>
                  <a:schemeClr val="tx2">
                    <a:lumMod val="50000"/>
                  </a:schemeClr>
                </a:solidFill>
                <a:latin typeface="Avenir Book" charset="0"/>
                <a:ea typeface="Avenir Book" charset="0"/>
                <a:cs typeface="Avenir Book" charset="0"/>
              </a:rPr>
              <a:t>–</a:t>
            </a:r>
            <a:r>
              <a:rPr lang="en-US" sz="2000" dirty="0">
                <a:solidFill>
                  <a:schemeClr val="tx2">
                    <a:lumMod val="50000"/>
                  </a:schemeClr>
                </a:solidFill>
                <a:latin typeface="Avenir Book" charset="0"/>
                <a:ea typeface="Avenir Book" charset="0"/>
                <a:cs typeface="Avenir Book" charset="0"/>
              </a:rPr>
              <a:t> 1 node per layer.</a:t>
            </a:r>
          </a:p>
        </p:txBody>
      </p:sp>
      <p:sp>
        <p:nvSpPr>
          <p:cNvPr id="5" name="Oval 4">
            <a:extLst>
              <a:ext uri="{FF2B5EF4-FFF2-40B4-BE49-F238E27FC236}">
                <a16:creationId xmlns:a16="http://schemas.microsoft.com/office/drawing/2014/main" id="{4BCA2940-FAB8-1247-976A-323D5E482948}"/>
              </a:ext>
            </a:extLst>
          </p:cNvPr>
          <p:cNvSpPr/>
          <p:nvPr/>
        </p:nvSpPr>
        <p:spPr>
          <a:xfrm rot="16200000">
            <a:off x="1151434" y="3324086"/>
            <a:ext cx="409903" cy="409903"/>
          </a:xfrm>
          <a:prstGeom prst="ellipse">
            <a:avLst/>
          </a:prstGeom>
          <a:solidFill>
            <a:schemeClr val="accent5"/>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6" name="Oval 5">
            <a:extLst>
              <a:ext uri="{FF2B5EF4-FFF2-40B4-BE49-F238E27FC236}">
                <a16:creationId xmlns:a16="http://schemas.microsoft.com/office/drawing/2014/main" id="{77E27786-198D-EB42-8A95-F45D15A98492}"/>
              </a:ext>
            </a:extLst>
          </p:cNvPr>
          <p:cNvSpPr/>
          <p:nvPr/>
        </p:nvSpPr>
        <p:spPr>
          <a:xfrm rot="16200000">
            <a:off x="2657439"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7" name="Oval 6">
            <a:extLst>
              <a:ext uri="{FF2B5EF4-FFF2-40B4-BE49-F238E27FC236}">
                <a16:creationId xmlns:a16="http://schemas.microsoft.com/office/drawing/2014/main" id="{977FC0D9-A78A-EF47-AB93-E88AAB64B3EA}"/>
              </a:ext>
            </a:extLst>
          </p:cNvPr>
          <p:cNvSpPr/>
          <p:nvPr/>
        </p:nvSpPr>
        <p:spPr>
          <a:xfrm rot="16200000">
            <a:off x="4163445"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a:extLst>
              <a:ext uri="{FF2B5EF4-FFF2-40B4-BE49-F238E27FC236}">
                <a16:creationId xmlns:a16="http://schemas.microsoft.com/office/drawing/2014/main" id="{C10CE269-C35D-4746-9B39-059F1BED60FC}"/>
              </a:ext>
            </a:extLst>
          </p:cNvPr>
          <p:cNvSpPr/>
          <p:nvPr/>
        </p:nvSpPr>
        <p:spPr>
          <a:xfrm rot="16200000">
            <a:off x="5669451"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a:extLst>
              <a:ext uri="{FF2B5EF4-FFF2-40B4-BE49-F238E27FC236}">
                <a16:creationId xmlns:a16="http://schemas.microsoft.com/office/drawing/2014/main" id="{53D395C9-4783-6247-926B-11BAA97D2234}"/>
              </a:ext>
            </a:extLst>
          </p:cNvPr>
          <p:cNvSpPr/>
          <p:nvPr/>
        </p:nvSpPr>
        <p:spPr>
          <a:xfrm rot="16200000">
            <a:off x="7175457" y="3324083"/>
            <a:ext cx="409903" cy="409903"/>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0CB7B69-C461-B346-BE7B-2277CB32FDC3}"/>
              </a:ext>
            </a:extLst>
          </p:cNvPr>
          <p:cNvSpPr txBox="1"/>
          <p:nvPr/>
        </p:nvSpPr>
        <p:spPr>
          <a:xfrm>
            <a:off x="788827" y="3899810"/>
            <a:ext cx="113511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5"/>
                </a:solidFill>
                <a:effectLst/>
                <a:uFillTx/>
                <a:latin typeface="Avenir Book" charset="0"/>
                <a:ea typeface="Avenir Book" charset="0"/>
                <a:cs typeface="Avenir Book" charset="0"/>
                <a:sym typeface="Helvetica"/>
              </a:rPr>
              <a:t>Input Layer</a:t>
            </a:r>
          </a:p>
        </p:txBody>
      </p:sp>
      <p:sp>
        <p:nvSpPr>
          <p:cNvPr id="11" name="TextBox 10">
            <a:extLst>
              <a:ext uri="{FF2B5EF4-FFF2-40B4-BE49-F238E27FC236}">
                <a16:creationId xmlns:a16="http://schemas.microsoft.com/office/drawing/2014/main" id="{765BF3E3-2D79-764C-A15B-F6D3F308BF25}"/>
              </a:ext>
            </a:extLst>
          </p:cNvPr>
          <p:cNvSpPr txBox="1"/>
          <p:nvPr/>
        </p:nvSpPr>
        <p:spPr>
          <a:xfrm>
            <a:off x="2157904" y="2938298"/>
            <a:ext cx="1667862"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2"/>
                </a:solidFill>
                <a:effectLst/>
                <a:uFillTx/>
                <a:latin typeface="Avenir Book" charset="0"/>
                <a:ea typeface="Avenir Book" charset="0"/>
                <a:cs typeface="Avenir Book" charset="0"/>
                <a:sym typeface="Helvetica"/>
              </a:rPr>
              <a:t>Hidden Layer 1</a:t>
            </a:r>
          </a:p>
        </p:txBody>
      </p:sp>
      <p:sp>
        <p:nvSpPr>
          <p:cNvPr id="12" name="TextBox 11">
            <a:extLst>
              <a:ext uri="{FF2B5EF4-FFF2-40B4-BE49-F238E27FC236}">
                <a16:creationId xmlns:a16="http://schemas.microsoft.com/office/drawing/2014/main" id="{14F41513-10C7-FB49-9AF8-4F65461082FE}"/>
              </a:ext>
            </a:extLst>
          </p:cNvPr>
          <p:cNvSpPr txBox="1"/>
          <p:nvPr/>
        </p:nvSpPr>
        <p:spPr>
          <a:xfrm>
            <a:off x="3629059" y="3881848"/>
            <a:ext cx="1667862"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a:ln>
                  <a:noFill/>
                </a:ln>
                <a:solidFill>
                  <a:schemeClr val="accent2"/>
                </a:solidFill>
                <a:effectLst/>
                <a:uFillTx/>
                <a:latin typeface="Avenir Book" charset="0"/>
                <a:ea typeface="Avenir Book" charset="0"/>
                <a:cs typeface="Avenir Book" charset="0"/>
                <a:sym typeface="Helvetica"/>
              </a:rPr>
              <a:t>Hidden Layer 2</a:t>
            </a:r>
            <a:endParaRPr kumimoji="0" lang="en-US" sz="1600" b="1" i="0" u="none" strike="noStrike" cap="none" spc="0" normalizeH="0" baseline="0" dirty="0">
              <a:ln>
                <a:noFill/>
              </a:ln>
              <a:solidFill>
                <a:schemeClr val="accent2"/>
              </a:solidFill>
              <a:effectLst/>
              <a:uFillTx/>
              <a:latin typeface="Avenir Book" charset="0"/>
              <a:ea typeface="Avenir Book" charset="0"/>
              <a:cs typeface="Avenir Book" charset="0"/>
              <a:sym typeface="Helvetica"/>
            </a:endParaRPr>
          </a:p>
        </p:txBody>
      </p:sp>
      <p:sp>
        <p:nvSpPr>
          <p:cNvPr id="13" name="TextBox 12">
            <a:extLst>
              <a:ext uri="{FF2B5EF4-FFF2-40B4-BE49-F238E27FC236}">
                <a16:creationId xmlns:a16="http://schemas.microsoft.com/office/drawing/2014/main" id="{ABD1A155-DFD0-5A4E-ACF7-A7BFADF0BC46}"/>
              </a:ext>
            </a:extLst>
          </p:cNvPr>
          <p:cNvSpPr txBox="1"/>
          <p:nvPr/>
        </p:nvSpPr>
        <p:spPr>
          <a:xfrm>
            <a:off x="5114044" y="2902621"/>
            <a:ext cx="1667862"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2"/>
                </a:solidFill>
                <a:effectLst/>
                <a:uFillTx/>
                <a:latin typeface="Avenir Book" charset="0"/>
                <a:ea typeface="Avenir Book" charset="0"/>
                <a:cs typeface="Avenir Book" charset="0"/>
                <a:sym typeface="Helvetica"/>
              </a:rPr>
              <a:t>Hidden Layer 3</a:t>
            </a:r>
          </a:p>
        </p:txBody>
      </p:sp>
      <p:sp>
        <p:nvSpPr>
          <p:cNvPr id="14" name="TextBox 13">
            <a:extLst>
              <a:ext uri="{FF2B5EF4-FFF2-40B4-BE49-F238E27FC236}">
                <a16:creationId xmlns:a16="http://schemas.microsoft.com/office/drawing/2014/main" id="{BA3672C6-0392-314A-B005-84AB50F12E29}"/>
              </a:ext>
            </a:extLst>
          </p:cNvPr>
          <p:cNvSpPr txBox="1"/>
          <p:nvPr/>
        </p:nvSpPr>
        <p:spPr>
          <a:xfrm>
            <a:off x="6732923" y="3881848"/>
            <a:ext cx="130328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0000"/>
                </a:solidFill>
                <a:effectLst/>
                <a:uFillTx/>
                <a:latin typeface="Avenir Book" charset="0"/>
                <a:ea typeface="Avenir Book" charset="0"/>
                <a:cs typeface="Avenir Book" charset="0"/>
                <a:sym typeface="Helvetica"/>
              </a:rPr>
              <a:t>Output Layer</a:t>
            </a:r>
          </a:p>
        </p:txBody>
      </p:sp>
      <p:cxnSp>
        <p:nvCxnSpPr>
          <p:cNvPr id="15" name="Straight Arrow Connector 14">
            <a:extLst>
              <a:ext uri="{FF2B5EF4-FFF2-40B4-BE49-F238E27FC236}">
                <a16:creationId xmlns:a16="http://schemas.microsoft.com/office/drawing/2014/main" id="{01BCB561-61F2-264C-BB70-5039ADA1DAC0}"/>
              </a:ext>
            </a:extLst>
          </p:cNvPr>
          <p:cNvCxnSpPr>
            <a:stCxn id="5" idx="4"/>
            <a:endCxn id="6" idx="0"/>
          </p:cNvCxnSpPr>
          <p:nvPr/>
        </p:nvCxnSpPr>
        <p:spPr>
          <a:xfrm flipV="1">
            <a:off x="1561337" y="3529034"/>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3E8E782D-8D97-A84D-A1C3-F05EEDFE9D32}"/>
              </a:ext>
            </a:extLst>
          </p:cNvPr>
          <p:cNvCxnSpPr/>
          <p:nvPr/>
        </p:nvCxnSpPr>
        <p:spPr>
          <a:xfrm flipV="1">
            <a:off x="3067342" y="3529029"/>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D0F2EB9D-04C3-B941-93FE-8E30B3CBFB53}"/>
              </a:ext>
            </a:extLst>
          </p:cNvPr>
          <p:cNvCxnSpPr/>
          <p:nvPr/>
        </p:nvCxnSpPr>
        <p:spPr>
          <a:xfrm flipV="1">
            <a:off x="4565993" y="3527447"/>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75F4993-502F-A344-997E-1D015F6EE886}"/>
              </a:ext>
            </a:extLst>
          </p:cNvPr>
          <p:cNvCxnSpPr/>
          <p:nvPr/>
        </p:nvCxnSpPr>
        <p:spPr>
          <a:xfrm flipV="1">
            <a:off x="6084784" y="3521941"/>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627231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1A86D2-2461-CE45-AC0C-33E31F0D46CE}"/>
              </a:ext>
            </a:extLst>
          </p:cNvPr>
          <p:cNvSpPr txBox="1">
            <a:spLocks/>
          </p:cNvSpPr>
          <p:nvPr/>
        </p:nvSpPr>
        <p:spPr>
          <a:xfrm>
            <a:off x="332721" y="273286"/>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Vanishing Gradients</a:t>
            </a:r>
          </a:p>
        </p:txBody>
      </p:sp>
      <p:sp>
        <p:nvSpPr>
          <p:cNvPr id="5" name="Oval 4">
            <a:extLst>
              <a:ext uri="{FF2B5EF4-FFF2-40B4-BE49-F238E27FC236}">
                <a16:creationId xmlns:a16="http://schemas.microsoft.com/office/drawing/2014/main" id="{4BCA2940-FAB8-1247-976A-323D5E482948}"/>
              </a:ext>
            </a:extLst>
          </p:cNvPr>
          <p:cNvSpPr/>
          <p:nvPr/>
        </p:nvSpPr>
        <p:spPr>
          <a:xfrm rot="16200000">
            <a:off x="1151434" y="3324086"/>
            <a:ext cx="409903" cy="409903"/>
          </a:xfrm>
          <a:prstGeom prst="ellipse">
            <a:avLst/>
          </a:prstGeom>
          <a:solidFill>
            <a:schemeClr val="accent5"/>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6" name="Oval 5">
            <a:extLst>
              <a:ext uri="{FF2B5EF4-FFF2-40B4-BE49-F238E27FC236}">
                <a16:creationId xmlns:a16="http://schemas.microsoft.com/office/drawing/2014/main" id="{77E27786-198D-EB42-8A95-F45D15A98492}"/>
              </a:ext>
            </a:extLst>
          </p:cNvPr>
          <p:cNvSpPr/>
          <p:nvPr/>
        </p:nvSpPr>
        <p:spPr>
          <a:xfrm rot="16200000">
            <a:off x="2657439"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7" name="Oval 6">
            <a:extLst>
              <a:ext uri="{FF2B5EF4-FFF2-40B4-BE49-F238E27FC236}">
                <a16:creationId xmlns:a16="http://schemas.microsoft.com/office/drawing/2014/main" id="{977FC0D9-A78A-EF47-AB93-E88AAB64B3EA}"/>
              </a:ext>
            </a:extLst>
          </p:cNvPr>
          <p:cNvSpPr/>
          <p:nvPr/>
        </p:nvSpPr>
        <p:spPr>
          <a:xfrm rot="16200000">
            <a:off x="4163445"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a:extLst>
              <a:ext uri="{FF2B5EF4-FFF2-40B4-BE49-F238E27FC236}">
                <a16:creationId xmlns:a16="http://schemas.microsoft.com/office/drawing/2014/main" id="{C10CE269-C35D-4746-9B39-059F1BED60FC}"/>
              </a:ext>
            </a:extLst>
          </p:cNvPr>
          <p:cNvSpPr/>
          <p:nvPr/>
        </p:nvSpPr>
        <p:spPr>
          <a:xfrm rot="16200000">
            <a:off x="5669451" y="3324083"/>
            <a:ext cx="409903" cy="409903"/>
          </a:xfrm>
          <a:prstGeom prst="ellipse">
            <a:avLst/>
          </a:prstGeom>
          <a:solidFill>
            <a:schemeClr val="accent2">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a:extLst>
              <a:ext uri="{FF2B5EF4-FFF2-40B4-BE49-F238E27FC236}">
                <a16:creationId xmlns:a16="http://schemas.microsoft.com/office/drawing/2014/main" id="{53D395C9-4783-6247-926B-11BAA97D2234}"/>
              </a:ext>
            </a:extLst>
          </p:cNvPr>
          <p:cNvSpPr/>
          <p:nvPr/>
        </p:nvSpPr>
        <p:spPr>
          <a:xfrm rot="16200000">
            <a:off x="7175457" y="3324083"/>
            <a:ext cx="409903" cy="409903"/>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0CB7B69-C461-B346-BE7B-2277CB32FDC3}"/>
              </a:ext>
            </a:extLst>
          </p:cNvPr>
          <p:cNvSpPr txBox="1"/>
          <p:nvPr/>
        </p:nvSpPr>
        <p:spPr>
          <a:xfrm>
            <a:off x="788827" y="3899810"/>
            <a:ext cx="113511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5"/>
                </a:solidFill>
                <a:effectLst/>
                <a:uFillTx/>
                <a:latin typeface="Avenir Book" charset="0"/>
                <a:ea typeface="Avenir Book" charset="0"/>
                <a:cs typeface="Avenir Book" charset="0"/>
                <a:sym typeface="Helvetica"/>
              </a:rPr>
              <a:t>Input Layer</a:t>
            </a:r>
          </a:p>
        </p:txBody>
      </p:sp>
      <p:sp>
        <p:nvSpPr>
          <p:cNvPr id="14" name="TextBox 13">
            <a:extLst>
              <a:ext uri="{FF2B5EF4-FFF2-40B4-BE49-F238E27FC236}">
                <a16:creationId xmlns:a16="http://schemas.microsoft.com/office/drawing/2014/main" id="{BA3672C6-0392-314A-B005-84AB50F12E29}"/>
              </a:ext>
            </a:extLst>
          </p:cNvPr>
          <p:cNvSpPr txBox="1"/>
          <p:nvPr/>
        </p:nvSpPr>
        <p:spPr>
          <a:xfrm>
            <a:off x="6732923" y="3881848"/>
            <a:ext cx="130328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0000"/>
                </a:solidFill>
                <a:effectLst/>
                <a:uFillTx/>
                <a:latin typeface="Avenir Book" charset="0"/>
                <a:ea typeface="Avenir Book" charset="0"/>
                <a:cs typeface="Avenir Book" charset="0"/>
                <a:sym typeface="Helvetica"/>
              </a:rPr>
              <a:t>Output Layer</a:t>
            </a:r>
          </a:p>
        </p:txBody>
      </p:sp>
      <p:cxnSp>
        <p:nvCxnSpPr>
          <p:cNvPr id="15" name="Straight Arrow Connector 14">
            <a:extLst>
              <a:ext uri="{FF2B5EF4-FFF2-40B4-BE49-F238E27FC236}">
                <a16:creationId xmlns:a16="http://schemas.microsoft.com/office/drawing/2014/main" id="{01BCB561-61F2-264C-BB70-5039ADA1DAC0}"/>
              </a:ext>
            </a:extLst>
          </p:cNvPr>
          <p:cNvCxnSpPr>
            <a:stCxn id="5" idx="4"/>
            <a:endCxn id="6" idx="0"/>
          </p:cNvCxnSpPr>
          <p:nvPr/>
        </p:nvCxnSpPr>
        <p:spPr>
          <a:xfrm flipV="1">
            <a:off x="1561337" y="3529034"/>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3E8E782D-8D97-A84D-A1C3-F05EEDFE9D32}"/>
              </a:ext>
            </a:extLst>
          </p:cNvPr>
          <p:cNvCxnSpPr/>
          <p:nvPr/>
        </p:nvCxnSpPr>
        <p:spPr>
          <a:xfrm flipV="1">
            <a:off x="3067342" y="3529029"/>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D0F2EB9D-04C3-B941-93FE-8E30B3CBFB53}"/>
              </a:ext>
            </a:extLst>
          </p:cNvPr>
          <p:cNvCxnSpPr/>
          <p:nvPr/>
        </p:nvCxnSpPr>
        <p:spPr>
          <a:xfrm flipV="1">
            <a:off x="4565993" y="3527447"/>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75F4993-502F-A344-997E-1D015F6EE886}"/>
              </a:ext>
            </a:extLst>
          </p:cNvPr>
          <p:cNvCxnSpPr/>
          <p:nvPr/>
        </p:nvCxnSpPr>
        <p:spPr>
          <a:xfrm flipV="1">
            <a:off x="6084784" y="3521941"/>
            <a:ext cx="1096102" cy="3"/>
          </a:xfrm>
          <a:prstGeom prst="straightConnector1">
            <a:avLst/>
          </a:prstGeom>
          <a:noFill/>
          <a:ln w="2857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Text Placeholder 2">
            <a:extLst>
              <a:ext uri="{FF2B5EF4-FFF2-40B4-BE49-F238E27FC236}">
                <a16:creationId xmlns:a16="http://schemas.microsoft.com/office/drawing/2014/main" id="{73042311-5FCA-D84D-8B9F-61267B6F235F}"/>
              </a:ext>
            </a:extLst>
          </p:cNvPr>
          <p:cNvSpPr txBox="1">
            <a:spLocks/>
          </p:cNvSpPr>
          <p:nvPr/>
        </p:nvSpPr>
        <p:spPr>
          <a:xfrm>
            <a:off x="464100" y="842592"/>
            <a:ext cx="8527498" cy="1640073"/>
          </a:xfrm>
          <a:prstGeom prst="rect">
            <a:avLst/>
          </a:prstGeom>
        </p:spPr>
        <p:txBody>
          <a:bodyPr/>
          <a:lstStyle>
            <a:lvl1pPr marL="456791" marR="0" indent="-380660" algn="l" defTabSz="914400" rtl="0" latinLnBrk="0">
              <a:lnSpc>
                <a:spcPct val="115000"/>
              </a:lnSpc>
              <a:spcBef>
                <a:spcPts val="0"/>
              </a:spcBef>
              <a:spcAft>
                <a:spcPts val="0"/>
              </a:spcAft>
              <a:buClr>
                <a:srgbClr val="434343"/>
              </a:buClr>
              <a:buSzPct val="100000"/>
              <a:buFont typeface="Calibri"/>
              <a:buChar char="●"/>
              <a:tabLst/>
              <a:defRPr sz="13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15000"/>
              </a:lnSpc>
              <a:spcBef>
                <a:spcPts val="0"/>
              </a:spcBef>
              <a:spcAft>
                <a:spcPts val="0"/>
              </a:spcAft>
              <a:buClr>
                <a:srgbClr val="434343"/>
              </a:buClr>
              <a:buSzTx/>
              <a:buFont typeface="Calibri"/>
              <a:buNone/>
              <a:tabLst/>
              <a:defRPr sz="1300" b="0" i="0" u="none" strike="noStrike" cap="none" spc="0" baseline="0">
                <a:ln>
                  <a:noFill/>
                </a:ln>
                <a:solidFill>
                  <a:srgbClr val="000000"/>
                </a:solidFill>
                <a:uFillTx/>
                <a:latin typeface="+mj-lt"/>
                <a:ea typeface="+mj-ea"/>
                <a:cs typeface="+mj-cs"/>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solidFill>
                  <a:schemeClr val="tx2">
                    <a:lumMod val="50000"/>
                  </a:schemeClr>
                </a:solidFill>
                <a:latin typeface="Avenir Book" charset="0"/>
                <a:ea typeface="Avenir Book" charset="0"/>
                <a:cs typeface="Avenir Book" charset="0"/>
              </a:rPr>
              <a:t>During back propagation, only Hidden Layer 3 ever sees the output directly. So the weights there can make a small change to get closer to the “right” answer. Layer 2 only sees the change of Layer 3, so it can only adjust an even </a:t>
            </a:r>
            <a:r>
              <a:rPr lang="en-US" sz="2000" dirty="0">
                <a:solidFill>
                  <a:srgbClr val="FF0000"/>
                </a:solidFill>
                <a:latin typeface="Avenir Book" charset="0"/>
                <a:ea typeface="Avenir Book" charset="0"/>
                <a:cs typeface="Avenir Book" charset="0"/>
              </a:rPr>
              <a:t>smaller</a:t>
            </a:r>
            <a:r>
              <a:rPr lang="en-US" sz="2000" dirty="0">
                <a:solidFill>
                  <a:schemeClr val="tx2">
                    <a:lumMod val="50000"/>
                  </a:schemeClr>
                </a:solidFill>
                <a:latin typeface="Avenir Book" charset="0"/>
                <a:ea typeface="Avenir Book" charset="0"/>
                <a:cs typeface="Avenir Book" charset="0"/>
              </a:rPr>
              <a:t> step. Layer 1 only sees Layer 2, so it has to make an even </a:t>
            </a:r>
            <a:r>
              <a:rPr lang="en-US" sz="2000" b="1" dirty="0">
                <a:solidFill>
                  <a:srgbClr val="FF0000"/>
                </a:solidFill>
                <a:latin typeface="Avenir Book" charset="0"/>
                <a:ea typeface="Avenir Book" charset="0"/>
                <a:cs typeface="Avenir Book" charset="0"/>
              </a:rPr>
              <a:t>smaller</a:t>
            </a:r>
            <a:r>
              <a:rPr lang="en-US" sz="2000" dirty="0">
                <a:solidFill>
                  <a:schemeClr val="tx2">
                    <a:lumMod val="50000"/>
                  </a:schemeClr>
                </a:solidFill>
                <a:latin typeface="Avenir Book" charset="0"/>
                <a:ea typeface="Avenir Book" charset="0"/>
                <a:cs typeface="Avenir Book" charset="0"/>
              </a:rPr>
              <a:t> change. This is a consequence of the chain rule.</a:t>
            </a:r>
          </a:p>
        </p:txBody>
      </p:sp>
      <p:sp>
        <p:nvSpPr>
          <p:cNvPr id="20" name="Rectangle 19">
            <a:extLst>
              <a:ext uri="{FF2B5EF4-FFF2-40B4-BE49-F238E27FC236}">
                <a16:creationId xmlns:a16="http://schemas.microsoft.com/office/drawing/2014/main" id="{ECAA0732-F1D6-6446-B640-9104E7AB67BB}"/>
              </a:ext>
            </a:extLst>
          </p:cNvPr>
          <p:cNvSpPr/>
          <p:nvPr/>
        </p:nvSpPr>
        <p:spPr>
          <a:xfrm>
            <a:off x="5785504" y="2785244"/>
            <a:ext cx="157390" cy="736698"/>
          </a:xfrm>
          <a:prstGeom prst="rect">
            <a:avLst/>
          </a:prstGeom>
          <a:solidFill>
            <a:srgbClr val="FEFFFF"/>
          </a:solidFill>
          <a:ln w="28575"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21" name="Rectangle 20">
            <a:extLst>
              <a:ext uri="{FF2B5EF4-FFF2-40B4-BE49-F238E27FC236}">
                <a16:creationId xmlns:a16="http://schemas.microsoft.com/office/drawing/2014/main" id="{66EBA14A-19C1-BD40-8FF2-8133AB72ABCB}"/>
              </a:ext>
            </a:extLst>
          </p:cNvPr>
          <p:cNvSpPr/>
          <p:nvPr/>
        </p:nvSpPr>
        <p:spPr>
          <a:xfrm>
            <a:off x="4280278" y="3163616"/>
            <a:ext cx="155448" cy="362294"/>
          </a:xfrm>
          <a:prstGeom prst="rect">
            <a:avLst/>
          </a:prstGeom>
          <a:solidFill>
            <a:srgbClr val="FEFFFF"/>
          </a:solidFill>
          <a:ln w="28575"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22" name="Rectangle 21">
            <a:extLst>
              <a:ext uri="{FF2B5EF4-FFF2-40B4-BE49-F238E27FC236}">
                <a16:creationId xmlns:a16="http://schemas.microsoft.com/office/drawing/2014/main" id="{23B42C4C-0E1E-C642-9C96-A665C0E4108F}"/>
              </a:ext>
            </a:extLst>
          </p:cNvPr>
          <p:cNvSpPr/>
          <p:nvPr/>
        </p:nvSpPr>
        <p:spPr>
          <a:xfrm>
            <a:off x="2773494" y="3310757"/>
            <a:ext cx="155448" cy="228600"/>
          </a:xfrm>
          <a:prstGeom prst="rect">
            <a:avLst/>
          </a:prstGeom>
          <a:solidFill>
            <a:srgbClr val="FEFFFF"/>
          </a:solidFill>
          <a:ln w="28575"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7238B896-CE9D-3048-9653-62A7CEB98159}"/>
              </a:ext>
            </a:extLst>
          </p:cNvPr>
          <p:cNvSpPr txBox="1"/>
          <p:nvPr/>
        </p:nvSpPr>
        <p:spPr>
          <a:xfrm>
            <a:off x="3338517" y="2599481"/>
            <a:ext cx="219441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7030A0"/>
                </a:solidFill>
                <a:effectLst/>
                <a:uFillTx/>
                <a:latin typeface="Avenir Book" charset="0"/>
                <a:ea typeface="Avenir Book" charset="0"/>
                <a:cs typeface="Avenir Book" charset="0"/>
                <a:sym typeface="Helvetica"/>
              </a:rPr>
              <a:t>Learning</a:t>
            </a:r>
            <a:r>
              <a:rPr kumimoji="0" lang="en-US" sz="2400" b="1" i="0" u="none" strike="noStrike" cap="none" spc="0" normalizeH="0">
                <a:ln>
                  <a:noFill/>
                </a:ln>
                <a:solidFill>
                  <a:srgbClr val="7030A0"/>
                </a:solidFill>
                <a:effectLst/>
                <a:uFillTx/>
                <a:latin typeface="Avenir Book" charset="0"/>
                <a:ea typeface="Avenir Book" charset="0"/>
                <a:cs typeface="Avenir Book" charset="0"/>
                <a:sym typeface="Helvetica"/>
              </a:rPr>
              <a:t> Rate</a:t>
            </a:r>
            <a:endParaRPr kumimoji="0" lang="en-US" sz="2400" b="1" i="0" u="none" strike="noStrike" cap="none" spc="0" normalizeH="0" baseline="0" dirty="0">
              <a:ln>
                <a:noFill/>
              </a:ln>
              <a:solidFill>
                <a:srgbClr val="7030A0"/>
              </a:solidFill>
              <a:effectLst/>
              <a:uFillTx/>
              <a:latin typeface="Avenir Book" charset="0"/>
              <a:ea typeface="Avenir Book" charset="0"/>
              <a:cs typeface="Avenir Book" charset="0"/>
              <a:sym typeface="Helvetica"/>
            </a:endParaRPr>
          </a:p>
        </p:txBody>
      </p:sp>
    </p:spTree>
    <p:extLst>
      <p:ext uri="{BB962C8B-B14F-4D97-AF65-F5344CB8AC3E}">
        <p14:creationId xmlns:p14="http://schemas.microsoft.com/office/powerpoint/2010/main" val="8509998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Overfitting</a:t>
            </a:r>
          </a:p>
        </p:txBody>
      </p:sp>
      <p:sp>
        <p:nvSpPr>
          <p:cNvPr id="3" name="TextBox 2">
            <a:extLst>
              <a:ext uri="{FF2B5EF4-FFF2-40B4-BE49-F238E27FC236}">
                <a16:creationId xmlns:a16="http://schemas.microsoft.com/office/drawing/2014/main" id="{7345A87F-75E4-EE47-B0E9-1232CB4DEC51}"/>
              </a:ext>
            </a:extLst>
          </p:cNvPr>
          <p:cNvSpPr txBox="1"/>
          <p:nvPr/>
        </p:nvSpPr>
        <p:spPr>
          <a:xfrm>
            <a:off x="1048618" y="1225781"/>
            <a:ext cx="691620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chemeClr val="tx1"/>
                </a:solidFill>
              </a:rPr>
              <a:t>Neural nets are extremely flexible and can be trained for epochs and epochs. It’s very possible that the network starts to </a:t>
            </a:r>
            <a:r>
              <a:rPr lang="en-US" sz="2400" dirty="0" err="1">
                <a:solidFill>
                  <a:schemeClr val="tx1"/>
                </a:solidFill>
              </a:rPr>
              <a:t>overfit</a:t>
            </a:r>
            <a:r>
              <a:rPr lang="en-US" sz="2400" dirty="0">
                <a:solidFill>
                  <a:schemeClr val="tx1"/>
                </a:solidFill>
              </a:rPr>
              <a:t>. We have a few options:</a:t>
            </a:r>
          </a:p>
          <a:p>
            <a:pPr marL="0" marR="0" indent="0" algn="l" defTabSz="914400" rtl="0" fontAlgn="auto" latinLnBrk="0" hangingPunct="0">
              <a:lnSpc>
                <a:spcPct val="100000"/>
              </a:lnSpc>
              <a:spcBef>
                <a:spcPts val="0"/>
              </a:spcBef>
              <a:spcAft>
                <a:spcPts val="0"/>
              </a:spcAft>
              <a:buClrTx/>
              <a:buSzTx/>
              <a:buFontTx/>
              <a:buNone/>
              <a:tabLst/>
            </a:pPr>
            <a:endParaRPr lang="en-US" sz="2400" dirty="0">
              <a:solidFill>
                <a:schemeClr val="tx1"/>
              </a:solidFill>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Regularize our weights</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Use Dropout</a:t>
            </a:r>
          </a:p>
        </p:txBody>
      </p:sp>
    </p:spTree>
    <p:extLst>
      <p:ext uri="{BB962C8B-B14F-4D97-AF65-F5344CB8AC3E}">
        <p14:creationId xmlns:p14="http://schemas.microsoft.com/office/powerpoint/2010/main" val="21130399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Dropout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23950E50-C694-EA43-940C-987D1E65733F}"/>
              </a:ext>
            </a:extLst>
          </p:cNvPr>
          <p:cNvSpPr txBox="1"/>
          <p:nvPr/>
        </p:nvSpPr>
        <p:spPr>
          <a:xfrm>
            <a:off x="6638179" y="2316204"/>
            <a:ext cx="771277" cy="307777"/>
          </a:xfrm>
          <a:prstGeom prst="rect">
            <a:avLst/>
          </a:prstGeom>
          <a:noFill/>
        </p:spPr>
        <p:txBody>
          <a:bodyPr wrap="square" rtlCol="0">
            <a:spAutoFit/>
          </a:bodyPr>
          <a:lstStyle/>
          <a:p>
            <a:r>
              <a:rPr lang="en-US" dirty="0">
                <a:solidFill>
                  <a:srgbClr val="FF0000"/>
                </a:solidFill>
              </a:rPr>
              <a:t>Class 0</a:t>
            </a:r>
          </a:p>
        </p:txBody>
      </p:sp>
      <p:sp>
        <p:nvSpPr>
          <p:cNvPr id="52" name="TextBox 51">
            <a:extLst>
              <a:ext uri="{FF2B5EF4-FFF2-40B4-BE49-F238E27FC236}">
                <a16:creationId xmlns:a16="http://schemas.microsoft.com/office/drawing/2014/main" id="{44F7759E-645C-9C47-B7B7-29B1422FCB3E}"/>
              </a:ext>
            </a:extLst>
          </p:cNvPr>
          <p:cNvSpPr txBox="1"/>
          <p:nvPr/>
        </p:nvSpPr>
        <p:spPr>
          <a:xfrm>
            <a:off x="6638179" y="3233189"/>
            <a:ext cx="771277" cy="307777"/>
          </a:xfrm>
          <a:prstGeom prst="rect">
            <a:avLst/>
          </a:prstGeom>
          <a:noFill/>
        </p:spPr>
        <p:txBody>
          <a:bodyPr wrap="square" rtlCol="0">
            <a:spAutoFit/>
          </a:bodyPr>
          <a:lstStyle/>
          <a:p>
            <a:r>
              <a:rPr lang="en-US" dirty="0">
                <a:solidFill>
                  <a:srgbClr val="FF0000"/>
                </a:solidFill>
              </a:rPr>
              <a:t>Class 1</a:t>
            </a:r>
          </a:p>
        </p:txBody>
      </p:sp>
      <p:sp>
        <p:nvSpPr>
          <p:cNvPr id="2" name="TextBox 1">
            <a:extLst>
              <a:ext uri="{FF2B5EF4-FFF2-40B4-BE49-F238E27FC236}">
                <a16:creationId xmlns:a16="http://schemas.microsoft.com/office/drawing/2014/main" id="{08CB450E-0F37-6542-9D0A-74C8279AA26D}"/>
              </a:ext>
            </a:extLst>
          </p:cNvPr>
          <p:cNvSpPr txBox="1"/>
          <p:nvPr/>
        </p:nvSpPr>
        <p:spPr>
          <a:xfrm>
            <a:off x="2797831" y="1447517"/>
            <a:ext cx="756402" cy="307777"/>
          </a:xfrm>
          <a:prstGeom prst="rect">
            <a:avLst/>
          </a:prstGeom>
          <a:noFill/>
          <a:ln>
            <a:solidFill>
              <a:schemeClr val="tx1"/>
            </a:solidFill>
          </a:ln>
        </p:spPr>
        <p:txBody>
          <a:bodyPr wrap="square" rtlCol="0">
            <a:spAutoFit/>
          </a:bodyPr>
          <a:lstStyle/>
          <a:p>
            <a:r>
              <a:rPr lang="en-US" dirty="0">
                <a:solidFill>
                  <a:schemeClr val="tx1"/>
                </a:solidFill>
              </a:rPr>
              <a:t>Epoch 1</a:t>
            </a:r>
          </a:p>
        </p:txBody>
      </p:sp>
      <p:sp>
        <p:nvSpPr>
          <p:cNvPr id="3" name="TextBox 2">
            <a:extLst>
              <a:ext uri="{FF2B5EF4-FFF2-40B4-BE49-F238E27FC236}">
                <a16:creationId xmlns:a16="http://schemas.microsoft.com/office/drawing/2014/main" id="{154B696A-4206-BD4D-AF11-306F008FF430}"/>
              </a:ext>
            </a:extLst>
          </p:cNvPr>
          <p:cNvSpPr txBox="1"/>
          <p:nvPr/>
        </p:nvSpPr>
        <p:spPr>
          <a:xfrm>
            <a:off x="4278596" y="1572975"/>
            <a:ext cx="286247" cy="461665"/>
          </a:xfrm>
          <a:prstGeom prst="rect">
            <a:avLst/>
          </a:prstGeom>
          <a:noFill/>
        </p:spPr>
        <p:txBody>
          <a:bodyPr wrap="square" rtlCol="0">
            <a:spAutoFit/>
          </a:bodyPr>
          <a:lstStyle/>
          <a:p>
            <a:r>
              <a:rPr lang="en-US" sz="2400" dirty="0">
                <a:solidFill>
                  <a:srgbClr val="FF0000"/>
                </a:solidFill>
              </a:rPr>
              <a:t>X</a:t>
            </a:r>
          </a:p>
        </p:txBody>
      </p:sp>
    </p:spTree>
    <p:extLst>
      <p:ext uri="{BB962C8B-B14F-4D97-AF65-F5344CB8AC3E}">
        <p14:creationId xmlns:p14="http://schemas.microsoft.com/office/powerpoint/2010/main" val="12987798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Dropout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23950E50-C694-EA43-940C-987D1E65733F}"/>
              </a:ext>
            </a:extLst>
          </p:cNvPr>
          <p:cNvSpPr txBox="1"/>
          <p:nvPr/>
        </p:nvSpPr>
        <p:spPr>
          <a:xfrm>
            <a:off x="6638179" y="2316204"/>
            <a:ext cx="771277" cy="307777"/>
          </a:xfrm>
          <a:prstGeom prst="rect">
            <a:avLst/>
          </a:prstGeom>
          <a:noFill/>
        </p:spPr>
        <p:txBody>
          <a:bodyPr wrap="square" rtlCol="0">
            <a:spAutoFit/>
          </a:bodyPr>
          <a:lstStyle/>
          <a:p>
            <a:r>
              <a:rPr lang="en-US" dirty="0">
                <a:solidFill>
                  <a:srgbClr val="FF0000"/>
                </a:solidFill>
              </a:rPr>
              <a:t>Class 0</a:t>
            </a:r>
          </a:p>
        </p:txBody>
      </p:sp>
      <p:sp>
        <p:nvSpPr>
          <p:cNvPr id="52" name="TextBox 51">
            <a:extLst>
              <a:ext uri="{FF2B5EF4-FFF2-40B4-BE49-F238E27FC236}">
                <a16:creationId xmlns:a16="http://schemas.microsoft.com/office/drawing/2014/main" id="{44F7759E-645C-9C47-B7B7-29B1422FCB3E}"/>
              </a:ext>
            </a:extLst>
          </p:cNvPr>
          <p:cNvSpPr txBox="1"/>
          <p:nvPr/>
        </p:nvSpPr>
        <p:spPr>
          <a:xfrm>
            <a:off x="6638179" y="3233189"/>
            <a:ext cx="771277" cy="307777"/>
          </a:xfrm>
          <a:prstGeom prst="rect">
            <a:avLst/>
          </a:prstGeom>
          <a:noFill/>
        </p:spPr>
        <p:txBody>
          <a:bodyPr wrap="square" rtlCol="0">
            <a:spAutoFit/>
          </a:bodyPr>
          <a:lstStyle/>
          <a:p>
            <a:r>
              <a:rPr lang="en-US" dirty="0">
                <a:solidFill>
                  <a:srgbClr val="FF0000"/>
                </a:solidFill>
              </a:rPr>
              <a:t>Class 1</a:t>
            </a:r>
          </a:p>
        </p:txBody>
      </p:sp>
      <p:sp>
        <p:nvSpPr>
          <p:cNvPr id="2" name="TextBox 1">
            <a:extLst>
              <a:ext uri="{FF2B5EF4-FFF2-40B4-BE49-F238E27FC236}">
                <a16:creationId xmlns:a16="http://schemas.microsoft.com/office/drawing/2014/main" id="{08CB450E-0F37-6542-9D0A-74C8279AA26D}"/>
              </a:ext>
            </a:extLst>
          </p:cNvPr>
          <p:cNvSpPr txBox="1"/>
          <p:nvPr/>
        </p:nvSpPr>
        <p:spPr>
          <a:xfrm>
            <a:off x="2797831" y="1447517"/>
            <a:ext cx="756402" cy="307777"/>
          </a:xfrm>
          <a:prstGeom prst="rect">
            <a:avLst/>
          </a:prstGeom>
          <a:noFill/>
          <a:ln>
            <a:solidFill>
              <a:schemeClr val="tx1"/>
            </a:solidFill>
          </a:ln>
        </p:spPr>
        <p:txBody>
          <a:bodyPr wrap="square" rtlCol="0">
            <a:spAutoFit/>
          </a:bodyPr>
          <a:lstStyle/>
          <a:p>
            <a:r>
              <a:rPr lang="en-US" dirty="0">
                <a:solidFill>
                  <a:schemeClr val="tx1"/>
                </a:solidFill>
              </a:rPr>
              <a:t>Epoch 2</a:t>
            </a:r>
          </a:p>
        </p:txBody>
      </p:sp>
      <p:sp>
        <p:nvSpPr>
          <p:cNvPr id="3" name="TextBox 2">
            <a:extLst>
              <a:ext uri="{FF2B5EF4-FFF2-40B4-BE49-F238E27FC236}">
                <a16:creationId xmlns:a16="http://schemas.microsoft.com/office/drawing/2014/main" id="{154B696A-4206-BD4D-AF11-306F008FF430}"/>
              </a:ext>
            </a:extLst>
          </p:cNvPr>
          <p:cNvSpPr txBox="1"/>
          <p:nvPr/>
        </p:nvSpPr>
        <p:spPr>
          <a:xfrm>
            <a:off x="4268862" y="3183726"/>
            <a:ext cx="286247" cy="461665"/>
          </a:xfrm>
          <a:prstGeom prst="rect">
            <a:avLst/>
          </a:prstGeom>
          <a:noFill/>
        </p:spPr>
        <p:txBody>
          <a:bodyPr wrap="square" rtlCol="0">
            <a:spAutoFit/>
          </a:bodyPr>
          <a:lstStyle/>
          <a:p>
            <a:r>
              <a:rPr lang="en-US" sz="2400" dirty="0">
                <a:solidFill>
                  <a:srgbClr val="FF0000"/>
                </a:solidFill>
              </a:rPr>
              <a:t>X</a:t>
            </a:r>
          </a:p>
        </p:txBody>
      </p:sp>
    </p:spTree>
    <p:extLst>
      <p:ext uri="{BB962C8B-B14F-4D97-AF65-F5344CB8AC3E}">
        <p14:creationId xmlns:p14="http://schemas.microsoft.com/office/powerpoint/2010/main" val="82107604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Dropout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23950E50-C694-EA43-940C-987D1E65733F}"/>
              </a:ext>
            </a:extLst>
          </p:cNvPr>
          <p:cNvSpPr txBox="1"/>
          <p:nvPr/>
        </p:nvSpPr>
        <p:spPr>
          <a:xfrm>
            <a:off x="6638179" y="2316204"/>
            <a:ext cx="771277" cy="307777"/>
          </a:xfrm>
          <a:prstGeom prst="rect">
            <a:avLst/>
          </a:prstGeom>
          <a:noFill/>
        </p:spPr>
        <p:txBody>
          <a:bodyPr wrap="square" rtlCol="0">
            <a:spAutoFit/>
          </a:bodyPr>
          <a:lstStyle/>
          <a:p>
            <a:r>
              <a:rPr lang="en-US" dirty="0">
                <a:solidFill>
                  <a:srgbClr val="FF0000"/>
                </a:solidFill>
              </a:rPr>
              <a:t>Class 0</a:t>
            </a:r>
          </a:p>
        </p:txBody>
      </p:sp>
      <p:sp>
        <p:nvSpPr>
          <p:cNvPr id="52" name="TextBox 51">
            <a:extLst>
              <a:ext uri="{FF2B5EF4-FFF2-40B4-BE49-F238E27FC236}">
                <a16:creationId xmlns:a16="http://schemas.microsoft.com/office/drawing/2014/main" id="{44F7759E-645C-9C47-B7B7-29B1422FCB3E}"/>
              </a:ext>
            </a:extLst>
          </p:cNvPr>
          <p:cNvSpPr txBox="1"/>
          <p:nvPr/>
        </p:nvSpPr>
        <p:spPr>
          <a:xfrm>
            <a:off x="6638179" y="3233189"/>
            <a:ext cx="771277" cy="307777"/>
          </a:xfrm>
          <a:prstGeom prst="rect">
            <a:avLst/>
          </a:prstGeom>
          <a:noFill/>
        </p:spPr>
        <p:txBody>
          <a:bodyPr wrap="square" rtlCol="0">
            <a:spAutoFit/>
          </a:bodyPr>
          <a:lstStyle/>
          <a:p>
            <a:r>
              <a:rPr lang="en-US" dirty="0">
                <a:solidFill>
                  <a:srgbClr val="FF0000"/>
                </a:solidFill>
              </a:rPr>
              <a:t>Class 1</a:t>
            </a:r>
          </a:p>
        </p:txBody>
      </p:sp>
      <p:sp>
        <p:nvSpPr>
          <p:cNvPr id="2" name="TextBox 1">
            <a:extLst>
              <a:ext uri="{FF2B5EF4-FFF2-40B4-BE49-F238E27FC236}">
                <a16:creationId xmlns:a16="http://schemas.microsoft.com/office/drawing/2014/main" id="{08CB450E-0F37-6542-9D0A-74C8279AA26D}"/>
              </a:ext>
            </a:extLst>
          </p:cNvPr>
          <p:cNvSpPr txBox="1"/>
          <p:nvPr/>
        </p:nvSpPr>
        <p:spPr>
          <a:xfrm>
            <a:off x="2797831" y="1447517"/>
            <a:ext cx="756402" cy="307777"/>
          </a:xfrm>
          <a:prstGeom prst="rect">
            <a:avLst/>
          </a:prstGeom>
          <a:noFill/>
          <a:ln>
            <a:solidFill>
              <a:schemeClr val="tx1"/>
            </a:solidFill>
          </a:ln>
        </p:spPr>
        <p:txBody>
          <a:bodyPr wrap="square" rtlCol="0">
            <a:spAutoFit/>
          </a:bodyPr>
          <a:lstStyle/>
          <a:p>
            <a:r>
              <a:rPr lang="en-US" dirty="0">
                <a:solidFill>
                  <a:schemeClr val="tx1"/>
                </a:solidFill>
              </a:rPr>
              <a:t>Epoch 3</a:t>
            </a:r>
          </a:p>
        </p:txBody>
      </p:sp>
      <p:sp>
        <p:nvSpPr>
          <p:cNvPr id="3" name="TextBox 2">
            <a:extLst>
              <a:ext uri="{FF2B5EF4-FFF2-40B4-BE49-F238E27FC236}">
                <a16:creationId xmlns:a16="http://schemas.microsoft.com/office/drawing/2014/main" id="{154B696A-4206-BD4D-AF11-306F008FF430}"/>
              </a:ext>
            </a:extLst>
          </p:cNvPr>
          <p:cNvSpPr txBox="1"/>
          <p:nvPr/>
        </p:nvSpPr>
        <p:spPr>
          <a:xfrm>
            <a:off x="4268862" y="2364692"/>
            <a:ext cx="286247" cy="461665"/>
          </a:xfrm>
          <a:prstGeom prst="rect">
            <a:avLst/>
          </a:prstGeom>
          <a:noFill/>
        </p:spPr>
        <p:txBody>
          <a:bodyPr wrap="square" rtlCol="0">
            <a:spAutoFit/>
          </a:bodyPr>
          <a:lstStyle/>
          <a:p>
            <a:r>
              <a:rPr lang="en-US" sz="2400" dirty="0">
                <a:solidFill>
                  <a:srgbClr val="FF0000"/>
                </a:solidFill>
              </a:rPr>
              <a:t>X</a:t>
            </a:r>
          </a:p>
        </p:txBody>
      </p:sp>
    </p:spTree>
    <p:extLst>
      <p:ext uri="{BB962C8B-B14F-4D97-AF65-F5344CB8AC3E}">
        <p14:creationId xmlns:p14="http://schemas.microsoft.com/office/powerpoint/2010/main" val="293405259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B138B3E-ECD7-0243-8612-51B86AB3CCE9}"/>
              </a:ext>
            </a:extLst>
          </p:cNvPr>
          <p:cNvCxnSpPr>
            <a:cxnSpLocks/>
            <a:stCxn id="34" idx="6"/>
            <a:endCxn id="39" idx="2"/>
          </p:cNvCxnSpPr>
          <p:nvPr/>
        </p:nvCxnSpPr>
        <p:spPr>
          <a:xfrm>
            <a:off x="4648743" y="1803809"/>
            <a:ext cx="1513517" cy="1587171"/>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5D348C4-C3C2-3749-8CEF-60A5FB5BFF2E}"/>
              </a:ext>
            </a:extLst>
          </p:cNvPr>
          <p:cNvCxnSpPr>
            <a:cxnSpLocks/>
            <a:stCxn id="9" idx="6"/>
            <a:endCxn id="39" idx="2"/>
          </p:cNvCxnSpPr>
          <p:nvPr/>
        </p:nvCxnSpPr>
        <p:spPr>
          <a:xfrm>
            <a:off x="4648743" y="2604083"/>
            <a:ext cx="1513517" cy="786897"/>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E770757-488B-414C-93B3-74C458A08A89}"/>
              </a:ext>
            </a:extLst>
          </p:cNvPr>
          <p:cNvCxnSpPr>
            <a:cxnSpLocks/>
            <a:stCxn id="10" idx="6"/>
            <a:endCxn id="39" idx="2"/>
          </p:cNvCxnSpPr>
          <p:nvPr/>
        </p:nvCxnSpPr>
        <p:spPr>
          <a:xfrm flipV="1">
            <a:off x="4648742" y="3390980"/>
            <a:ext cx="1513518" cy="2035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A63CE59F-56EF-A145-8AD2-66CA9392D0D4}"/>
              </a:ext>
            </a:extLst>
          </p:cNvPr>
          <p:cNvCxnSpPr>
            <a:cxnSpLocks/>
            <a:stCxn id="35" idx="6"/>
            <a:endCxn id="39" idx="2"/>
          </p:cNvCxnSpPr>
          <p:nvPr/>
        </p:nvCxnSpPr>
        <p:spPr>
          <a:xfrm flipV="1">
            <a:off x="4648742" y="3390980"/>
            <a:ext cx="1513518" cy="82063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 name="Oval 6"/>
          <p:cNvSpPr/>
          <p:nvPr/>
        </p:nvSpPr>
        <p:spPr>
          <a:xfrm>
            <a:off x="2592880" y="2400686"/>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2586292" y="31578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4238840" y="2399131"/>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4238839" y="3206384"/>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cxnSp>
        <p:nvCxnSpPr>
          <p:cNvPr id="839" name="Straight Arrow Connector 838"/>
          <p:cNvCxnSpPr>
            <a:cxnSpLocks/>
            <a:stCxn id="8" idx="6"/>
          </p:cNvCxnSpPr>
          <p:nvPr/>
        </p:nvCxnSpPr>
        <p:spPr>
          <a:xfrm>
            <a:off x="2996195" y="3362821"/>
            <a:ext cx="1242644" cy="84878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Dropout</a:t>
            </a:r>
          </a:p>
        </p:txBody>
      </p:sp>
      <p:sp>
        <p:nvSpPr>
          <p:cNvPr id="72" name="TextBox 71">
            <a:extLst>
              <a:ext uri="{FF2B5EF4-FFF2-40B4-BE49-F238E27FC236}">
                <a16:creationId xmlns:a16="http://schemas.microsoft.com/office/drawing/2014/main" id="{13E5720A-B35D-8B4B-9F26-F7A641C09B93}"/>
              </a:ext>
            </a:extLst>
          </p:cNvPr>
          <p:cNvSpPr txBox="1"/>
          <p:nvPr/>
        </p:nvSpPr>
        <p:spPr>
          <a:xfrm>
            <a:off x="2152537" y="2441639"/>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152537" y="3191025"/>
            <a:ext cx="33622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34" name="Oval 33">
            <a:extLst>
              <a:ext uri="{FF2B5EF4-FFF2-40B4-BE49-F238E27FC236}">
                <a16:creationId xmlns:a16="http://schemas.microsoft.com/office/drawing/2014/main" id="{2506A9EC-A82E-5849-B4AE-D1B6101A2DA2}"/>
              </a:ext>
            </a:extLst>
          </p:cNvPr>
          <p:cNvSpPr/>
          <p:nvPr/>
        </p:nvSpPr>
        <p:spPr>
          <a:xfrm>
            <a:off x="4238840" y="1598857"/>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35" name="Oval 34">
            <a:extLst>
              <a:ext uri="{FF2B5EF4-FFF2-40B4-BE49-F238E27FC236}">
                <a16:creationId xmlns:a16="http://schemas.microsoft.com/office/drawing/2014/main" id="{6E1F065B-7016-CE44-8EB8-C5A69B931500}"/>
              </a:ext>
            </a:extLst>
          </p:cNvPr>
          <p:cNvSpPr/>
          <p:nvPr/>
        </p:nvSpPr>
        <p:spPr>
          <a:xfrm>
            <a:off x="4238839" y="4006658"/>
            <a:ext cx="409903" cy="409903"/>
          </a:xfrm>
          <a:prstGeom prst="ellipse">
            <a:avLst/>
          </a:prstGeom>
          <a:solidFill>
            <a:schemeClr val="accent2">
              <a:lumMod val="60000"/>
              <a:lumOff val="4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43F2266E-281D-FE42-8FAF-1BA0BC246A96}"/>
              </a:ext>
            </a:extLst>
          </p:cNvPr>
          <p:cNvSpPr txBox="1"/>
          <p:nvPr/>
        </p:nvSpPr>
        <p:spPr>
          <a:xfrm>
            <a:off x="3888188" y="4592046"/>
            <a:ext cx="1908313" cy="307777"/>
          </a:xfrm>
          <a:prstGeom prst="rect">
            <a:avLst/>
          </a:prstGeom>
          <a:noFill/>
        </p:spPr>
        <p:txBody>
          <a:bodyPr wrap="square" rtlCol="0">
            <a:spAutoFit/>
          </a:bodyPr>
          <a:lstStyle/>
          <a:p>
            <a:r>
              <a:rPr lang="en-US" dirty="0">
                <a:solidFill>
                  <a:schemeClr val="accent2"/>
                </a:solidFill>
              </a:rPr>
              <a:t>Hidden Layer</a:t>
            </a:r>
          </a:p>
        </p:txBody>
      </p:sp>
      <p:cxnSp>
        <p:nvCxnSpPr>
          <p:cNvPr id="40" name="Straight Arrow Connector 39">
            <a:extLst>
              <a:ext uri="{FF2B5EF4-FFF2-40B4-BE49-F238E27FC236}">
                <a16:creationId xmlns:a16="http://schemas.microsoft.com/office/drawing/2014/main" id="{AB9558DD-1195-9841-94D2-A00F47C8EE8D}"/>
              </a:ext>
            </a:extLst>
          </p:cNvPr>
          <p:cNvCxnSpPr>
            <a:cxnSpLocks/>
            <a:stCxn id="8" idx="6"/>
            <a:endCxn id="10" idx="2"/>
          </p:cNvCxnSpPr>
          <p:nvPr/>
        </p:nvCxnSpPr>
        <p:spPr>
          <a:xfrm>
            <a:off x="2996195" y="3362821"/>
            <a:ext cx="1242644" cy="4851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B030C019-E6AB-FC47-9B31-E23058EF34A7}"/>
              </a:ext>
            </a:extLst>
          </p:cNvPr>
          <p:cNvCxnSpPr>
            <a:cxnSpLocks/>
            <a:stCxn id="8" idx="6"/>
            <a:endCxn id="9" idx="2"/>
          </p:cNvCxnSpPr>
          <p:nvPr/>
        </p:nvCxnSpPr>
        <p:spPr>
          <a:xfrm flipV="1">
            <a:off x="2996195" y="2604083"/>
            <a:ext cx="1242645" cy="75873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C1C89016-2080-B746-9103-234E0E4DDEA0}"/>
              </a:ext>
            </a:extLst>
          </p:cNvPr>
          <p:cNvCxnSpPr>
            <a:cxnSpLocks/>
            <a:stCxn id="8" idx="6"/>
            <a:endCxn id="34" idx="2"/>
          </p:cNvCxnSpPr>
          <p:nvPr/>
        </p:nvCxnSpPr>
        <p:spPr>
          <a:xfrm flipV="1">
            <a:off x="2996195" y="1803809"/>
            <a:ext cx="1242645" cy="155901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F794B190-5048-FB44-B501-866D7EA3648E}"/>
              </a:ext>
            </a:extLst>
          </p:cNvPr>
          <p:cNvCxnSpPr>
            <a:cxnSpLocks/>
            <a:stCxn id="7" idx="6"/>
            <a:endCxn id="34" idx="2"/>
          </p:cNvCxnSpPr>
          <p:nvPr/>
        </p:nvCxnSpPr>
        <p:spPr>
          <a:xfrm flipV="1">
            <a:off x="3002783" y="1803809"/>
            <a:ext cx="1236057" cy="80182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A96E91A-7ECA-1C4B-9B6E-B28094F2CF13}"/>
              </a:ext>
            </a:extLst>
          </p:cNvPr>
          <p:cNvCxnSpPr>
            <a:cxnSpLocks/>
            <a:stCxn id="7" idx="6"/>
            <a:endCxn id="9" idx="2"/>
          </p:cNvCxnSpPr>
          <p:nvPr/>
        </p:nvCxnSpPr>
        <p:spPr>
          <a:xfrm flipV="1">
            <a:off x="3002783" y="2604083"/>
            <a:ext cx="1236057" cy="155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0883ACD4-7C7C-4D47-9916-DB38DBF60534}"/>
              </a:ext>
            </a:extLst>
          </p:cNvPr>
          <p:cNvCxnSpPr>
            <a:cxnSpLocks/>
            <a:stCxn id="7" idx="6"/>
            <a:endCxn id="10" idx="2"/>
          </p:cNvCxnSpPr>
          <p:nvPr/>
        </p:nvCxnSpPr>
        <p:spPr>
          <a:xfrm>
            <a:off x="3002783" y="2605638"/>
            <a:ext cx="1236056" cy="80569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13EC472-52B9-D642-A3B2-D463BE580A50}"/>
              </a:ext>
            </a:extLst>
          </p:cNvPr>
          <p:cNvCxnSpPr>
            <a:cxnSpLocks/>
            <a:stCxn id="7" idx="6"/>
            <a:endCxn id="35" idx="2"/>
          </p:cNvCxnSpPr>
          <p:nvPr/>
        </p:nvCxnSpPr>
        <p:spPr>
          <a:xfrm>
            <a:off x="3002783" y="2605638"/>
            <a:ext cx="1236056" cy="160597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DDBF38FA-F9C8-724C-AC4C-4FB165B486DC}"/>
              </a:ext>
            </a:extLst>
          </p:cNvPr>
          <p:cNvSpPr/>
          <p:nvPr/>
        </p:nvSpPr>
        <p:spPr>
          <a:xfrm>
            <a:off x="6162261" y="2253700"/>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cxnSp>
        <p:nvCxnSpPr>
          <p:cNvPr id="76" name="Straight Arrow Connector 75">
            <a:extLst>
              <a:ext uri="{FF2B5EF4-FFF2-40B4-BE49-F238E27FC236}">
                <a16:creationId xmlns:a16="http://schemas.microsoft.com/office/drawing/2014/main" id="{5D5A6AF1-6C87-DC47-B70F-BE96745ABBD2}"/>
              </a:ext>
            </a:extLst>
          </p:cNvPr>
          <p:cNvCxnSpPr>
            <a:cxnSpLocks/>
            <a:stCxn id="34" idx="6"/>
            <a:endCxn id="71" idx="2"/>
          </p:cNvCxnSpPr>
          <p:nvPr/>
        </p:nvCxnSpPr>
        <p:spPr>
          <a:xfrm>
            <a:off x="4648743" y="1803809"/>
            <a:ext cx="1513518" cy="666285"/>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32348854-435F-F84C-B612-1F3DD5BD3BAD}"/>
              </a:ext>
            </a:extLst>
          </p:cNvPr>
          <p:cNvCxnSpPr>
            <a:cxnSpLocks/>
            <a:stCxn id="9" idx="6"/>
            <a:endCxn id="71" idx="2"/>
          </p:cNvCxnSpPr>
          <p:nvPr/>
        </p:nvCxnSpPr>
        <p:spPr>
          <a:xfrm flipV="1">
            <a:off x="4648743" y="2470094"/>
            <a:ext cx="1513518" cy="133989"/>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818C9E4B-68C6-3B4B-924D-94DF15BE6873}"/>
              </a:ext>
            </a:extLst>
          </p:cNvPr>
          <p:cNvCxnSpPr>
            <a:cxnSpLocks/>
            <a:stCxn id="10" idx="6"/>
            <a:endCxn id="71" idx="2"/>
          </p:cNvCxnSpPr>
          <p:nvPr/>
        </p:nvCxnSpPr>
        <p:spPr>
          <a:xfrm flipV="1">
            <a:off x="4648742" y="2470094"/>
            <a:ext cx="1513519" cy="94124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53663E7C-0C26-7747-A652-E4C6878B32DA}"/>
              </a:ext>
            </a:extLst>
          </p:cNvPr>
          <p:cNvCxnSpPr>
            <a:cxnSpLocks/>
            <a:stCxn id="35" idx="6"/>
            <a:endCxn id="71" idx="2"/>
          </p:cNvCxnSpPr>
          <p:nvPr/>
        </p:nvCxnSpPr>
        <p:spPr>
          <a:xfrm flipV="1">
            <a:off x="4648742" y="2470094"/>
            <a:ext cx="1513519" cy="174151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9" name="Oval 38">
            <a:extLst>
              <a:ext uri="{FF2B5EF4-FFF2-40B4-BE49-F238E27FC236}">
                <a16:creationId xmlns:a16="http://schemas.microsoft.com/office/drawing/2014/main" id="{1D80D965-56BF-7C46-9FD9-2A8A1E3B42C8}"/>
              </a:ext>
            </a:extLst>
          </p:cNvPr>
          <p:cNvSpPr/>
          <p:nvPr/>
        </p:nvSpPr>
        <p:spPr>
          <a:xfrm>
            <a:off x="6162260" y="3174586"/>
            <a:ext cx="475919"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23950E50-C694-EA43-940C-987D1E65733F}"/>
              </a:ext>
            </a:extLst>
          </p:cNvPr>
          <p:cNvSpPr txBox="1"/>
          <p:nvPr/>
        </p:nvSpPr>
        <p:spPr>
          <a:xfrm>
            <a:off x="6638179" y="2316204"/>
            <a:ext cx="771277" cy="307777"/>
          </a:xfrm>
          <a:prstGeom prst="rect">
            <a:avLst/>
          </a:prstGeom>
          <a:noFill/>
        </p:spPr>
        <p:txBody>
          <a:bodyPr wrap="square" rtlCol="0">
            <a:spAutoFit/>
          </a:bodyPr>
          <a:lstStyle/>
          <a:p>
            <a:r>
              <a:rPr lang="en-US" dirty="0">
                <a:solidFill>
                  <a:srgbClr val="FF0000"/>
                </a:solidFill>
              </a:rPr>
              <a:t>Class 0</a:t>
            </a:r>
          </a:p>
        </p:txBody>
      </p:sp>
      <p:sp>
        <p:nvSpPr>
          <p:cNvPr id="52" name="TextBox 51">
            <a:extLst>
              <a:ext uri="{FF2B5EF4-FFF2-40B4-BE49-F238E27FC236}">
                <a16:creationId xmlns:a16="http://schemas.microsoft.com/office/drawing/2014/main" id="{44F7759E-645C-9C47-B7B7-29B1422FCB3E}"/>
              </a:ext>
            </a:extLst>
          </p:cNvPr>
          <p:cNvSpPr txBox="1"/>
          <p:nvPr/>
        </p:nvSpPr>
        <p:spPr>
          <a:xfrm>
            <a:off x="6638179" y="3233189"/>
            <a:ext cx="771277" cy="307777"/>
          </a:xfrm>
          <a:prstGeom prst="rect">
            <a:avLst/>
          </a:prstGeom>
          <a:noFill/>
        </p:spPr>
        <p:txBody>
          <a:bodyPr wrap="square" rtlCol="0">
            <a:spAutoFit/>
          </a:bodyPr>
          <a:lstStyle/>
          <a:p>
            <a:r>
              <a:rPr lang="en-US" dirty="0">
                <a:solidFill>
                  <a:srgbClr val="FF0000"/>
                </a:solidFill>
              </a:rPr>
              <a:t>Class 1</a:t>
            </a:r>
          </a:p>
        </p:txBody>
      </p:sp>
      <p:sp>
        <p:nvSpPr>
          <p:cNvPr id="2" name="TextBox 1">
            <a:extLst>
              <a:ext uri="{FF2B5EF4-FFF2-40B4-BE49-F238E27FC236}">
                <a16:creationId xmlns:a16="http://schemas.microsoft.com/office/drawing/2014/main" id="{08CB450E-0F37-6542-9D0A-74C8279AA26D}"/>
              </a:ext>
            </a:extLst>
          </p:cNvPr>
          <p:cNvSpPr txBox="1"/>
          <p:nvPr/>
        </p:nvSpPr>
        <p:spPr>
          <a:xfrm>
            <a:off x="2797831" y="1447517"/>
            <a:ext cx="756402" cy="307777"/>
          </a:xfrm>
          <a:prstGeom prst="rect">
            <a:avLst/>
          </a:prstGeom>
          <a:noFill/>
          <a:ln>
            <a:solidFill>
              <a:schemeClr val="tx1"/>
            </a:solidFill>
          </a:ln>
        </p:spPr>
        <p:txBody>
          <a:bodyPr wrap="square" rtlCol="0">
            <a:spAutoFit/>
          </a:bodyPr>
          <a:lstStyle/>
          <a:p>
            <a:r>
              <a:rPr lang="en-US" dirty="0">
                <a:solidFill>
                  <a:schemeClr val="tx1"/>
                </a:solidFill>
              </a:rPr>
              <a:t>Epoch 4</a:t>
            </a:r>
          </a:p>
        </p:txBody>
      </p:sp>
      <p:sp>
        <p:nvSpPr>
          <p:cNvPr id="3" name="TextBox 2">
            <a:extLst>
              <a:ext uri="{FF2B5EF4-FFF2-40B4-BE49-F238E27FC236}">
                <a16:creationId xmlns:a16="http://schemas.microsoft.com/office/drawing/2014/main" id="{154B696A-4206-BD4D-AF11-306F008FF430}"/>
              </a:ext>
            </a:extLst>
          </p:cNvPr>
          <p:cNvSpPr txBox="1"/>
          <p:nvPr/>
        </p:nvSpPr>
        <p:spPr>
          <a:xfrm>
            <a:off x="4277232" y="1572975"/>
            <a:ext cx="286247" cy="461665"/>
          </a:xfrm>
          <a:prstGeom prst="rect">
            <a:avLst/>
          </a:prstGeom>
          <a:noFill/>
        </p:spPr>
        <p:txBody>
          <a:bodyPr wrap="square" rtlCol="0">
            <a:spAutoFit/>
          </a:bodyPr>
          <a:lstStyle/>
          <a:p>
            <a:r>
              <a:rPr lang="en-US" sz="2400" dirty="0">
                <a:solidFill>
                  <a:srgbClr val="FF0000"/>
                </a:solidFill>
              </a:rPr>
              <a:t>X</a:t>
            </a:r>
          </a:p>
        </p:txBody>
      </p:sp>
    </p:spTree>
    <p:extLst>
      <p:ext uri="{BB962C8B-B14F-4D97-AF65-F5344CB8AC3E}">
        <p14:creationId xmlns:p14="http://schemas.microsoft.com/office/powerpoint/2010/main" val="41356795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Dropout</a:t>
            </a:r>
          </a:p>
        </p:txBody>
      </p:sp>
      <p:sp>
        <p:nvSpPr>
          <p:cNvPr id="3" name="TextBox 2">
            <a:extLst>
              <a:ext uri="{FF2B5EF4-FFF2-40B4-BE49-F238E27FC236}">
                <a16:creationId xmlns:a16="http://schemas.microsoft.com/office/drawing/2014/main" id="{7345A87F-75E4-EE47-B0E9-1232CB4DEC51}"/>
              </a:ext>
            </a:extLst>
          </p:cNvPr>
          <p:cNvSpPr txBox="1"/>
          <p:nvPr/>
        </p:nvSpPr>
        <p:spPr>
          <a:xfrm>
            <a:off x="1048618" y="1225781"/>
            <a:ext cx="6916202" cy="2677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Randomly select nodes to remove from each training epoch (or example – depends on implementation).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Those nodes aren’t able to see ALL of the training data and therefore don’t </a:t>
            </a:r>
            <a:r>
              <a:rPr lang="en-US" sz="2400" dirty="0" err="1">
                <a:solidFill>
                  <a:schemeClr val="tx1"/>
                </a:solidFill>
              </a:rPr>
              <a:t>overfit</a:t>
            </a:r>
            <a:r>
              <a:rPr lang="en-US" sz="2400" dirty="0">
                <a:solidFill>
                  <a:schemeClr val="tx1"/>
                </a:solidFill>
              </a:rPr>
              <a:t> as much.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It’s common to drop 20-30% of nodes from each layer during large scale training of NN’s.</a:t>
            </a:r>
          </a:p>
        </p:txBody>
      </p:sp>
    </p:spTree>
    <p:extLst>
      <p:ext uri="{BB962C8B-B14F-4D97-AF65-F5344CB8AC3E}">
        <p14:creationId xmlns:p14="http://schemas.microsoft.com/office/powerpoint/2010/main" val="38725769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58" name="Oval 57">
            <a:extLst>
              <a:ext uri="{FF2B5EF4-FFF2-40B4-BE49-F238E27FC236}">
                <a16:creationId xmlns:a16="http://schemas.microsoft.com/office/drawing/2014/main" id="{A092B8AD-849B-3B40-9D28-5D817C5A813E}"/>
              </a:ext>
            </a:extLst>
          </p:cNvPr>
          <p:cNvSpPr/>
          <p:nvPr/>
        </p:nvSpPr>
        <p:spPr>
          <a:xfrm>
            <a:off x="3549341" y="1740871"/>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7B773E7-AF04-8A4D-9119-760281BB036A}"/>
              </a:ext>
            </a:extLst>
          </p:cNvPr>
          <p:cNvSpPr/>
          <p:nvPr/>
        </p:nvSpPr>
        <p:spPr>
          <a:xfrm>
            <a:off x="3558606" y="2457806"/>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04113A9-2B32-B04C-A3E3-1752D2C1EFAF}"/>
              </a:ext>
            </a:extLst>
          </p:cNvPr>
          <p:cNvSpPr/>
          <p:nvPr/>
        </p:nvSpPr>
        <p:spPr>
          <a:xfrm>
            <a:off x="3549341" y="3165782"/>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AC71030-2CB8-474A-9B0E-D42A2C4AB6BD}"/>
              </a:ext>
            </a:extLst>
          </p:cNvPr>
          <p:cNvSpPr/>
          <p:nvPr/>
        </p:nvSpPr>
        <p:spPr>
          <a:xfrm>
            <a:off x="3485730" y="3770177"/>
            <a:ext cx="127221" cy="12722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1707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Neural Net Pros</a:t>
            </a:r>
          </a:p>
        </p:txBody>
      </p:sp>
      <p:sp>
        <p:nvSpPr>
          <p:cNvPr id="3" name="TextBox 2">
            <a:extLst>
              <a:ext uri="{FF2B5EF4-FFF2-40B4-BE49-F238E27FC236}">
                <a16:creationId xmlns:a16="http://schemas.microsoft.com/office/drawing/2014/main" id="{E371A060-67A5-A84B-BE74-87956EAB66C5}"/>
              </a:ext>
            </a:extLst>
          </p:cNvPr>
          <p:cNvSpPr txBox="1"/>
          <p:nvPr/>
        </p:nvSpPr>
        <p:spPr>
          <a:xfrm>
            <a:off x="881641" y="1003144"/>
            <a:ext cx="6916202" cy="3785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Extremely powerful technique, capable of solving very complicated problems</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It’s just the chain-rule, weaponized</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A lot of flexibility – want a different activation? Get a totally different model</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Can tackle regression or classification equally well</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If well tuned, can replicate every model we’ve made so far. Can also out-perform most every model with enough data and tuning. </a:t>
            </a:r>
          </a:p>
          <a:p>
            <a:pPr marR="0" algn="l" defTabSz="914400" rtl="0" fontAlgn="auto" latinLnBrk="0" hangingPunct="0">
              <a:lnSpc>
                <a:spcPct val="100000"/>
              </a:lnSpc>
              <a:spcBef>
                <a:spcPts val="0"/>
              </a:spcBef>
              <a:spcAft>
                <a:spcPts val="0"/>
              </a:spcAft>
              <a:buClrTx/>
              <a:buSzTx/>
              <a:tabLst/>
            </a:pPr>
            <a:endParaRPr lang="en-US" sz="2400" dirty="0">
              <a:solidFill>
                <a:schemeClr val="tx1"/>
              </a:solidFill>
            </a:endParaRPr>
          </a:p>
        </p:txBody>
      </p:sp>
    </p:spTree>
    <p:extLst>
      <p:ext uri="{BB962C8B-B14F-4D97-AF65-F5344CB8AC3E}">
        <p14:creationId xmlns:p14="http://schemas.microsoft.com/office/powerpoint/2010/main" val="26563511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56582" y="406750"/>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Neural Net Cons</a:t>
            </a:r>
          </a:p>
        </p:txBody>
      </p:sp>
      <p:sp>
        <p:nvSpPr>
          <p:cNvPr id="3" name="TextBox 2">
            <a:extLst>
              <a:ext uri="{FF2B5EF4-FFF2-40B4-BE49-F238E27FC236}">
                <a16:creationId xmlns:a16="http://schemas.microsoft.com/office/drawing/2014/main" id="{E371A060-67A5-A84B-BE74-87956EAB66C5}"/>
              </a:ext>
            </a:extLst>
          </p:cNvPr>
          <p:cNvSpPr txBox="1"/>
          <p:nvPr/>
        </p:nvSpPr>
        <p:spPr>
          <a:xfrm>
            <a:off x="881641" y="1003144"/>
            <a:ext cx="6916202" cy="3785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Need SO much data. A simple net might have 100s or even 1000s of weights. A complicated one, millions of weights. Need a lot of data to train that.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No rules of thumb or guidelines for picking a net architecture. Sometimes 1000 nodes on layer 2 is good, sometimes it’s literally the worst thing you can do.</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Slow to fit. Slow to predict.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chemeClr val="tx1"/>
                </a:solidFill>
              </a:rPr>
              <a:t>Many businesses can’t use them because they’re too black-boxy. Or they don’t have the data to do it.</a:t>
            </a:r>
          </a:p>
        </p:txBody>
      </p:sp>
    </p:spTree>
    <p:extLst>
      <p:ext uri="{BB962C8B-B14F-4D97-AF65-F5344CB8AC3E}">
        <p14:creationId xmlns:p14="http://schemas.microsoft.com/office/powerpoint/2010/main" val="19645825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58" name="Oval 57">
            <a:extLst>
              <a:ext uri="{FF2B5EF4-FFF2-40B4-BE49-F238E27FC236}">
                <a16:creationId xmlns:a16="http://schemas.microsoft.com/office/drawing/2014/main" id="{A092B8AD-849B-3B40-9D28-5D817C5A813E}"/>
              </a:ext>
            </a:extLst>
          </p:cNvPr>
          <p:cNvSpPr/>
          <p:nvPr/>
        </p:nvSpPr>
        <p:spPr>
          <a:xfrm>
            <a:off x="4159930" y="2082170"/>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7B773E7-AF04-8A4D-9119-760281BB036A}"/>
              </a:ext>
            </a:extLst>
          </p:cNvPr>
          <p:cNvSpPr/>
          <p:nvPr/>
        </p:nvSpPr>
        <p:spPr>
          <a:xfrm>
            <a:off x="4129253" y="2513592"/>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04113A9-2B32-B04C-A3E3-1752D2C1EFAF}"/>
              </a:ext>
            </a:extLst>
          </p:cNvPr>
          <p:cNvSpPr/>
          <p:nvPr/>
        </p:nvSpPr>
        <p:spPr>
          <a:xfrm>
            <a:off x="4109163" y="2974848"/>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AC71030-2CB8-474A-9B0E-D42A2C4AB6BD}"/>
              </a:ext>
            </a:extLst>
          </p:cNvPr>
          <p:cNvSpPr/>
          <p:nvPr/>
        </p:nvSpPr>
        <p:spPr>
          <a:xfrm>
            <a:off x="4206368" y="3325466"/>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2374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58" name="Oval 57">
            <a:extLst>
              <a:ext uri="{FF2B5EF4-FFF2-40B4-BE49-F238E27FC236}">
                <a16:creationId xmlns:a16="http://schemas.microsoft.com/office/drawing/2014/main" id="{A092B8AD-849B-3B40-9D28-5D817C5A813E}"/>
              </a:ext>
            </a:extLst>
          </p:cNvPr>
          <p:cNvSpPr/>
          <p:nvPr/>
        </p:nvSpPr>
        <p:spPr>
          <a:xfrm>
            <a:off x="4913171" y="2517819"/>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7B773E7-AF04-8A4D-9119-760281BB036A}"/>
              </a:ext>
            </a:extLst>
          </p:cNvPr>
          <p:cNvSpPr/>
          <p:nvPr/>
        </p:nvSpPr>
        <p:spPr>
          <a:xfrm>
            <a:off x="4874741" y="2610037"/>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04113A9-2B32-B04C-A3E3-1752D2C1EFAF}"/>
              </a:ext>
            </a:extLst>
          </p:cNvPr>
          <p:cNvSpPr/>
          <p:nvPr/>
        </p:nvSpPr>
        <p:spPr>
          <a:xfrm>
            <a:off x="4858577" y="2744204"/>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AC71030-2CB8-474A-9B0E-D42A2C4AB6BD}"/>
              </a:ext>
            </a:extLst>
          </p:cNvPr>
          <p:cNvSpPr/>
          <p:nvPr/>
        </p:nvSpPr>
        <p:spPr>
          <a:xfrm>
            <a:off x="4914164" y="2895718"/>
            <a:ext cx="127221" cy="127221"/>
          </a:xfrm>
          <a:prstGeom prst="ellipse">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4473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22" name="TextBox 21">
            <a:extLst>
              <a:ext uri="{FF2B5EF4-FFF2-40B4-BE49-F238E27FC236}">
                <a16:creationId xmlns:a16="http://schemas.microsoft.com/office/drawing/2014/main" id="{EA52CCFB-E2F3-4B48-A01F-EF87992A9D9D}"/>
              </a:ext>
            </a:extLst>
          </p:cNvPr>
          <p:cNvSpPr txBox="1"/>
          <p:nvPr/>
        </p:nvSpPr>
        <p:spPr>
          <a:xfrm>
            <a:off x="1369057" y="4561802"/>
            <a:ext cx="632924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rgbClr val="FF0000"/>
                </a:solidFill>
              </a:rPr>
              <a:t>Prediction = w1*x1 + w2*x2 + w3*x3 + w4*x4</a:t>
            </a:r>
          </a:p>
        </p:txBody>
      </p:sp>
    </p:spTree>
    <p:extLst>
      <p:ext uri="{BB962C8B-B14F-4D97-AF65-F5344CB8AC3E}">
        <p14:creationId xmlns:p14="http://schemas.microsoft.com/office/powerpoint/2010/main" val="108834361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24" name="Oval 23">
            <a:extLst>
              <a:ext uri="{FF2B5EF4-FFF2-40B4-BE49-F238E27FC236}">
                <a16:creationId xmlns:a16="http://schemas.microsoft.com/office/drawing/2014/main" id="{81FB658B-C08B-1240-B666-C3EEAC755C8D}"/>
              </a:ext>
            </a:extLst>
          </p:cNvPr>
          <p:cNvSpPr/>
          <p:nvPr/>
        </p:nvSpPr>
        <p:spPr>
          <a:xfrm>
            <a:off x="5050647" y="1115198"/>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25" name="Straight Arrow Connector 24">
            <a:extLst>
              <a:ext uri="{FF2B5EF4-FFF2-40B4-BE49-F238E27FC236}">
                <a16:creationId xmlns:a16="http://schemas.microsoft.com/office/drawing/2014/main" id="{3AF8AD70-65D6-224B-B59B-8121B5A7AC3A}"/>
              </a:ext>
            </a:extLst>
          </p:cNvPr>
          <p:cNvCxnSpPr>
            <a:cxnSpLocks/>
            <a:stCxn id="24" idx="4"/>
            <a:endCxn id="12" idx="0"/>
          </p:cNvCxnSpPr>
          <p:nvPr/>
        </p:nvCxnSpPr>
        <p:spPr>
          <a:xfrm>
            <a:off x="5255599" y="1547985"/>
            <a:ext cx="5185" cy="101334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08B01B7-87A7-FA44-B550-4384BD211DE5}"/>
              </a:ext>
            </a:extLst>
          </p:cNvPr>
          <p:cNvSpPr txBox="1"/>
          <p:nvPr/>
        </p:nvSpPr>
        <p:spPr>
          <a:xfrm>
            <a:off x="5302368" y="184579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w0</a:t>
            </a:r>
          </a:p>
        </p:txBody>
      </p:sp>
      <p:sp>
        <p:nvSpPr>
          <p:cNvPr id="29" name="TextBox 28">
            <a:extLst>
              <a:ext uri="{FF2B5EF4-FFF2-40B4-BE49-F238E27FC236}">
                <a16:creationId xmlns:a16="http://schemas.microsoft.com/office/drawing/2014/main" id="{060D9994-B3B2-A245-A024-E16190F47532}"/>
              </a:ext>
            </a:extLst>
          </p:cNvPr>
          <p:cNvSpPr txBox="1"/>
          <p:nvPr/>
        </p:nvSpPr>
        <p:spPr>
          <a:xfrm>
            <a:off x="5565913" y="1168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‘Bias Term’</a:t>
            </a:r>
          </a:p>
        </p:txBody>
      </p:sp>
    </p:spTree>
    <p:extLst>
      <p:ext uri="{BB962C8B-B14F-4D97-AF65-F5344CB8AC3E}">
        <p14:creationId xmlns:p14="http://schemas.microsoft.com/office/powerpoint/2010/main" val="347116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139440" y="1565381"/>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8" name="Oval 7"/>
          <p:cNvSpPr/>
          <p:nvPr/>
        </p:nvSpPr>
        <p:spPr>
          <a:xfrm>
            <a:off x="3139440" y="2306469"/>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9" name="Oval 8"/>
          <p:cNvSpPr/>
          <p:nvPr/>
        </p:nvSpPr>
        <p:spPr>
          <a:xfrm>
            <a:off x="3139439" y="3047557"/>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0" name="Oval 9"/>
          <p:cNvSpPr/>
          <p:nvPr/>
        </p:nvSpPr>
        <p:spPr>
          <a:xfrm>
            <a:off x="3139438" y="3788645"/>
            <a:ext cx="409903" cy="409903"/>
          </a:xfrm>
          <a:prstGeom prst="ellipse">
            <a:avLst/>
          </a:prstGeom>
          <a:solidFill>
            <a:schemeClr val="accent3"/>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mn-lt"/>
              <a:ea typeface="+mn-ea"/>
              <a:cs typeface="+mn-cs"/>
              <a:sym typeface="Helvetica"/>
            </a:endParaRPr>
          </a:p>
        </p:txBody>
      </p:sp>
      <p:sp>
        <p:nvSpPr>
          <p:cNvPr id="12" name="Oval 11"/>
          <p:cNvSpPr/>
          <p:nvPr/>
        </p:nvSpPr>
        <p:spPr>
          <a:xfrm>
            <a:off x="4963606" y="2561333"/>
            <a:ext cx="594356" cy="432787"/>
          </a:xfrm>
          <a:prstGeom prst="ellipse">
            <a:avLst/>
          </a:prstGeom>
          <a:solidFill>
            <a:srgbClr val="FF0000"/>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mn-lt"/>
                <a:ea typeface="+mn-ea"/>
                <a:cs typeface="+mn-cs"/>
                <a:sym typeface="Helvetica"/>
              </a:rPr>
              <a:t>Sum</a:t>
            </a:r>
          </a:p>
        </p:txBody>
      </p:sp>
      <p:cxnSp>
        <p:nvCxnSpPr>
          <p:cNvPr id="833" name="Straight Arrow Connector 832"/>
          <p:cNvCxnSpPr>
            <a:cxnSpLocks/>
            <a:stCxn id="7" idx="6"/>
            <a:endCxn id="12" idx="1"/>
          </p:cNvCxnSpPr>
          <p:nvPr/>
        </p:nvCxnSpPr>
        <p:spPr>
          <a:xfrm>
            <a:off x="3549343" y="1770333"/>
            <a:ext cx="1501304" cy="854380"/>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39" name="Straight Arrow Connector 838"/>
          <p:cNvCxnSpPr>
            <a:cxnSpLocks/>
            <a:stCxn id="8" idx="6"/>
            <a:endCxn id="12" idx="1"/>
          </p:cNvCxnSpPr>
          <p:nvPr/>
        </p:nvCxnSpPr>
        <p:spPr>
          <a:xfrm>
            <a:off x="3549343" y="2511421"/>
            <a:ext cx="1501304" cy="11329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49" name="Straight Arrow Connector 848"/>
          <p:cNvCxnSpPr>
            <a:cxnSpLocks/>
            <a:stCxn id="9" idx="6"/>
            <a:endCxn id="12" idx="2"/>
          </p:cNvCxnSpPr>
          <p:nvPr/>
        </p:nvCxnSpPr>
        <p:spPr>
          <a:xfrm flipV="1">
            <a:off x="3549342" y="2777727"/>
            <a:ext cx="1414264" cy="474782"/>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53" name="Straight Arrow Connector 852"/>
          <p:cNvCxnSpPr>
            <a:cxnSpLocks/>
            <a:stCxn id="10" idx="7"/>
            <a:endCxn id="12" idx="3"/>
          </p:cNvCxnSpPr>
          <p:nvPr/>
        </p:nvCxnSpPr>
        <p:spPr>
          <a:xfrm flipV="1">
            <a:off x="3489312" y="2930740"/>
            <a:ext cx="1561335" cy="917934"/>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p:cNvSpPr txBox="1"/>
          <p:nvPr/>
        </p:nvSpPr>
        <p:spPr>
          <a:xfrm>
            <a:off x="6015402" y="2622967"/>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Prediction</a:t>
            </a:r>
          </a:p>
        </p:txBody>
      </p:sp>
      <p:sp>
        <p:nvSpPr>
          <p:cNvPr id="41" name="Title 1"/>
          <p:cNvSpPr txBox="1">
            <a:spLocks/>
          </p:cNvSpPr>
          <p:nvPr/>
        </p:nvSpPr>
        <p:spPr>
          <a:xfrm>
            <a:off x="373199" y="455267"/>
            <a:ext cx="7766550" cy="690525"/>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1pPr>
            <a:lvl2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2pPr>
            <a:lvl3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3pPr>
            <a:lvl4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4pPr>
            <a:lvl5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5pPr>
            <a:lvl6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6pPr>
            <a:lvl7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7pPr>
            <a:lvl8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8pPr>
            <a:lvl9pPr marL="0" marR="0" indent="0" algn="l" defTabSz="914400" rtl="0" latinLnBrk="0">
              <a:lnSpc>
                <a:spcPct val="100000"/>
              </a:lnSpc>
              <a:spcBef>
                <a:spcPts val="0"/>
              </a:spcBef>
              <a:spcAft>
                <a:spcPts val="0"/>
              </a:spcAft>
              <a:buClrTx/>
              <a:buSzTx/>
              <a:buFontTx/>
              <a:buNone/>
              <a:tabLst/>
              <a:defRPr sz="2700" b="1" i="0" u="none" strike="noStrike" cap="none" spc="0" baseline="0">
                <a:ln>
                  <a:noFill/>
                </a:ln>
                <a:solidFill>
                  <a:srgbClr val="3A9ED9"/>
                </a:solidFill>
                <a:uFillTx/>
                <a:latin typeface="Source Code Pro"/>
                <a:ea typeface="Source Code Pro"/>
                <a:cs typeface="Source Code Pro"/>
                <a:sym typeface="Source Code Pro"/>
              </a:defRPr>
            </a:lvl9pPr>
          </a:lstStyle>
          <a:p>
            <a:pPr hangingPunct="1"/>
            <a:r>
              <a:rPr lang="en-US" sz="3000" dirty="0">
                <a:solidFill>
                  <a:schemeClr val="tx2">
                    <a:lumMod val="50000"/>
                  </a:schemeClr>
                </a:solidFill>
                <a:latin typeface="Avenir Book" charset="0"/>
                <a:ea typeface="Avenir Book" charset="0"/>
                <a:cs typeface="Avenir Book" charset="0"/>
              </a:rPr>
              <a:t>The Simplest Possible Neural Net</a:t>
            </a:r>
          </a:p>
        </p:txBody>
      </p:sp>
      <p:sp>
        <p:nvSpPr>
          <p:cNvPr id="46" name="TextBox 45">
            <a:extLst>
              <a:ext uri="{FF2B5EF4-FFF2-40B4-BE49-F238E27FC236}">
                <a16:creationId xmlns:a16="http://schemas.microsoft.com/office/drawing/2014/main" id="{596E4572-5012-D540-8BDA-1C74BE963D66}"/>
              </a:ext>
            </a:extLst>
          </p:cNvPr>
          <p:cNvSpPr txBox="1"/>
          <p:nvPr/>
        </p:nvSpPr>
        <p:spPr>
          <a:xfrm>
            <a:off x="4022929" y="1740533"/>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w1</a:t>
            </a:r>
          </a:p>
        </p:txBody>
      </p:sp>
      <p:sp>
        <p:nvSpPr>
          <p:cNvPr id="47" name="TextBox 46">
            <a:extLst>
              <a:ext uri="{FF2B5EF4-FFF2-40B4-BE49-F238E27FC236}">
                <a16:creationId xmlns:a16="http://schemas.microsoft.com/office/drawing/2014/main" id="{5C42CAA1-1D67-3F47-8602-E2C583DCECD6}"/>
              </a:ext>
            </a:extLst>
          </p:cNvPr>
          <p:cNvSpPr txBox="1"/>
          <p:nvPr/>
        </p:nvSpPr>
        <p:spPr>
          <a:xfrm>
            <a:off x="3959246" y="220364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w2</a:t>
            </a:r>
          </a:p>
        </p:txBody>
      </p:sp>
      <p:sp>
        <p:nvSpPr>
          <p:cNvPr id="48" name="TextBox 47">
            <a:extLst>
              <a:ext uri="{FF2B5EF4-FFF2-40B4-BE49-F238E27FC236}">
                <a16:creationId xmlns:a16="http://schemas.microsoft.com/office/drawing/2014/main" id="{B222BF18-562B-F44E-94B4-6AF6584D866A}"/>
              </a:ext>
            </a:extLst>
          </p:cNvPr>
          <p:cNvSpPr txBox="1"/>
          <p:nvPr/>
        </p:nvSpPr>
        <p:spPr>
          <a:xfrm>
            <a:off x="3910491" y="268550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w3</a:t>
            </a:r>
          </a:p>
        </p:txBody>
      </p:sp>
      <p:sp>
        <p:nvSpPr>
          <p:cNvPr id="49" name="TextBox 48">
            <a:extLst>
              <a:ext uri="{FF2B5EF4-FFF2-40B4-BE49-F238E27FC236}">
                <a16:creationId xmlns:a16="http://schemas.microsoft.com/office/drawing/2014/main" id="{F2B98791-75E7-014B-A682-873F44227BDE}"/>
              </a:ext>
            </a:extLst>
          </p:cNvPr>
          <p:cNvSpPr txBox="1"/>
          <p:nvPr/>
        </p:nvSpPr>
        <p:spPr>
          <a:xfrm>
            <a:off x="4022929" y="3100076"/>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w4</a:t>
            </a:r>
          </a:p>
        </p:txBody>
      </p:sp>
      <p:cxnSp>
        <p:nvCxnSpPr>
          <p:cNvPr id="70" name="Straight Arrow Connector 69">
            <a:extLst>
              <a:ext uri="{FF2B5EF4-FFF2-40B4-BE49-F238E27FC236}">
                <a16:creationId xmlns:a16="http://schemas.microsoft.com/office/drawing/2014/main" id="{3DBD1770-7DA0-0846-9E83-2AD40BE09E72}"/>
              </a:ext>
            </a:extLst>
          </p:cNvPr>
          <p:cNvCxnSpPr>
            <a:cxnSpLocks/>
            <a:endCxn id="11" idx="1"/>
          </p:cNvCxnSpPr>
          <p:nvPr/>
        </p:nvCxnSpPr>
        <p:spPr>
          <a:xfrm flipV="1">
            <a:off x="5565913" y="2776854"/>
            <a:ext cx="449489" cy="5896"/>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13E5720A-B35D-8B4B-9F26-F7A641C09B93}"/>
              </a:ext>
            </a:extLst>
          </p:cNvPr>
          <p:cNvSpPr txBox="1"/>
          <p:nvPr/>
        </p:nvSpPr>
        <p:spPr>
          <a:xfrm>
            <a:off x="2655436" y="1614892"/>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x1</a:t>
            </a:r>
          </a:p>
        </p:txBody>
      </p:sp>
      <p:sp>
        <p:nvSpPr>
          <p:cNvPr id="73" name="TextBox 72">
            <a:extLst>
              <a:ext uri="{FF2B5EF4-FFF2-40B4-BE49-F238E27FC236}">
                <a16:creationId xmlns:a16="http://schemas.microsoft.com/office/drawing/2014/main" id="{014D9C3C-B20F-8643-807C-D741535E7AD0}"/>
              </a:ext>
            </a:extLst>
          </p:cNvPr>
          <p:cNvSpPr txBox="1"/>
          <p:nvPr/>
        </p:nvSpPr>
        <p:spPr>
          <a:xfrm>
            <a:off x="2662024" y="235498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x2</a:t>
            </a:r>
          </a:p>
        </p:txBody>
      </p:sp>
      <p:sp>
        <p:nvSpPr>
          <p:cNvPr id="74" name="TextBox 73">
            <a:extLst>
              <a:ext uri="{FF2B5EF4-FFF2-40B4-BE49-F238E27FC236}">
                <a16:creationId xmlns:a16="http://schemas.microsoft.com/office/drawing/2014/main" id="{51BD02D2-09AE-4942-BABA-91E6271CB233}"/>
              </a:ext>
            </a:extLst>
          </p:cNvPr>
          <p:cNvSpPr txBox="1"/>
          <p:nvPr/>
        </p:nvSpPr>
        <p:spPr>
          <a:xfrm>
            <a:off x="2659531" y="3105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x3</a:t>
            </a:r>
          </a:p>
        </p:txBody>
      </p:sp>
      <p:sp>
        <p:nvSpPr>
          <p:cNvPr id="75" name="TextBox 74">
            <a:extLst>
              <a:ext uri="{FF2B5EF4-FFF2-40B4-BE49-F238E27FC236}">
                <a16:creationId xmlns:a16="http://schemas.microsoft.com/office/drawing/2014/main" id="{4F52377E-93FF-2347-879C-C8952520DB69}"/>
              </a:ext>
            </a:extLst>
          </p:cNvPr>
          <p:cNvSpPr txBox="1"/>
          <p:nvPr/>
        </p:nvSpPr>
        <p:spPr>
          <a:xfrm>
            <a:off x="2652326" y="3853255"/>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x4</a:t>
            </a:r>
          </a:p>
        </p:txBody>
      </p:sp>
      <p:sp>
        <p:nvSpPr>
          <p:cNvPr id="24" name="Oval 23">
            <a:extLst>
              <a:ext uri="{FF2B5EF4-FFF2-40B4-BE49-F238E27FC236}">
                <a16:creationId xmlns:a16="http://schemas.microsoft.com/office/drawing/2014/main" id="{81FB658B-C08B-1240-B666-C3EEAC755C8D}"/>
              </a:ext>
            </a:extLst>
          </p:cNvPr>
          <p:cNvSpPr/>
          <p:nvPr/>
        </p:nvSpPr>
        <p:spPr>
          <a:xfrm>
            <a:off x="5050647" y="1115198"/>
            <a:ext cx="409903" cy="432787"/>
          </a:xfrm>
          <a:prstGeom prst="ellipse">
            <a:avLst/>
          </a:prstGeom>
          <a:solidFill>
            <a:schemeClr val="accent1">
              <a:lumMod val="40000"/>
              <a:lumOff val="60000"/>
            </a:schemeClr>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solidFill>
                <a:effectLst/>
                <a:uFillTx/>
                <a:latin typeface="+mn-lt"/>
                <a:ea typeface="+mn-ea"/>
                <a:cs typeface="+mn-cs"/>
                <a:sym typeface="Helvetica"/>
              </a:rPr>
              <a:t>1</a:t>
            </a:r>
          </a:p>
        </p:txBody>
      </p:sp>
      <p:cxnSp>
        <p:nvCxnSpPr>
          <p:cNvPr id="25" name="Straight Arrow Connector 24">
            <a:extLst>
              <a:ext uri="{FF2B5EF4-FFF2-40B4-BE49-F238E27FC236}">
                <a16:creationId xmlns:a16="http://schemas.microsoft.com/office/drawing/2014/main" id="{3AF8AD70-65D6-224B-B59B-8121B5A7AC3A}"/>
              </a:ext>
            </a:extLst>
          </p:cNvPr>
          <p:cNvCxnSpPr>
            <a:cxnSpLocks/>
            <a:stCxn id="24" idx="4"/>
            <a:endCxn id="12" idx="0"/>
          </p:cNvCxnSpPr>
          <p:nvPr/>
        </p:nvCxnSpPr>
        <p:spPr>
          <a:xfrm>
            <a:off x="5255599" y="1547985"/>
            <a:ext cx="5185" cy="1013348"/>
          </a:xfrm>
          <a:prstGeom prst="straightConnector1">
            <a:avLst/>
          </a:prstGeom>
          <a:noFill/>
          <a:ln w="34925" cap="flat">
            <a:solidFill>
              <a:schemeClr val="tx2">
                <a:lumMod val="50000"/>
              </a:schemeClr>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08B01B7-87A7-FA44-B550-4384BD211DE5}"/>
              </a:ext>
            </a:extLst>
          </p:cNvPr>
          <p:cNvSpPr txBox="1"/>
          <p:nvPr/>
        </p:nvSpPr>
        <p:spPr>
          <a:xfrm>
            <a:off x="5302368" y="1845799"/>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w0</a:t>
            </a:r>
          </a:p>
        </p:txBody>
      </p:sp>
      <p:sp>
        <p:nvSpPr>
          <p:cNvPr id="29" name="TextBox 28">
            <a:extLst>
              <a:ext uri="{FF2B5EF4-FFF2-40B4-BE49-F238E27FC236}">
                <a16:creationId xmlns:a16="http://schemas.microsoft.com/office/drawing/2014/main" id="{060D9994-B3B2-A245-A024-E16190F47532}"/>
              </a:ext>
            </a:extLst>
          </p:cNvPr>
          <p:cNvSpPr txBox="1"/>
          <p:nvPr/>
        </p:nvSpPr>
        <p:spPr>
          <a:xfrm>
            <a:off x="5565913" y="1168544"/>
            <a:ext cx="188135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1"/>
                </a:solidFill>
              </a:rPr>
              <a:t>‘Bias Term’</a:t>
            </a:r>
          </a:p>
        </p:txBody>
      </p:sp>
      <p:sp>
        <p:nvSpPr>
          <p:cNvPr id="2" name="Rectangle 1">
            <a:extLst>
              <a:ext uri="{FF2B5EF4-FFF2-40B4-BE49-F238E27FC236}">
                <a16:creationId xmlns:a16="http://schemas.microsoft.com/office/drawing/2014/main" id="{1D7A5C9F-5B9C-4548-9AD7-F0E0F85FA97B}"/>
              </a:ext>
            </a:extLst>
          </p:cNvPr>
          <p:cNvSpPr/>
          <p:nvPr/>
        </p:nvSpPr>
        <p:spPr>
          <a:xfrm>
            <a:off x="4373217" y="1740533"/>
            <a:ext cx="677430" cy="22112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86E5E9-3B0D-774C-81C4-75534BAAB015}"/>
              </a:ext>
            </a:extLst>
          </p:cNvPr>
          <p:cNvSpPr txBox="1"/>
          <p:nvPr/>
        </p:nvSpPr>
        <p:spPr>
          <a:xfrm>
            <a:off x="3910491" y="4094922"/>
            <a:ext cx="1814448" cy="584775"/>
          </a:xfrm>
          <a:prstGeom prst="rect">
            <a:avLst/>
          </a:prstGeom>
          <a:noFill/>
        </p:spPr>
        <p:txBody>
          <a:bodyPr wrap="square" rtlCol="0">
            <a:spAutoFit/>
          </a:bodyPr>
          <a:lstStyle/>
          <a:p>
            <a:r>
              <a:rPr lang="en-US" sz="1600" b="1" dirty="0">
                <a:solidFill>
                  <a:schemeClr val="accent1"/>
                </a:solidFill>
              </a:rPr>
              <a:t>Linearly connected to the next node.</a:t>
            </a:r>
          </a:p>
        </p:txBody>
      </p:sp>
    </p:spTree>
    <p:extLst>
      <p:ext uri="{BB962C8B-B14F-4D97-AF65-F5344CB8AC3E}">
        <p14:creationId xmlns:p14="http://schemas.microsoft.com/office/powerpoint/2010/main" val="3356177774"/>
      </p:ext>
    </p:extLst>
  </p:cSld>
  <p:clrMapOvr>
    <a:masterClrMapping/>
  </p:clrMapOvr>
  <p:transition spd="med"/>
</p:sld>
</file>

<file path=ppt/theme/theme1.xml><?xml version="1.0" encoding="utf-8"?>
<a:theme xmlns:a="http://schemas.openxmlformats.org/drawingml/2006/main" name="metis_intel">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etis_intel" id="{6E72D9CF-7163-9446-B47B-EBA67B2083D1}" vid="{5582724A-3FC1-DE45-90C8-BF222D291C31}"/>
    </a:ext>
  </a:extLst>
</a:theme>
</file>

<file path=ppt/theme/theme10.xml><?xml version="1.0" encoding="utf-8"?>
<a:theme xmlns:a="http://schemas.openxmlformats.org/drawingml/2006/main" name="6_simple-dark-2">
  <a:themeElements>
    <a:clrScheme name="Custom 1">
      <a:dk1>
        <a:srgbClr val="000000"/>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31BBC2C6-9B48-4946-856E-3585A44760A4}"/>
    </a:ext>
  </a:extLst>
</a:theme>
</file>

<file path=ppt/theme/theme11.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958A59EA-6CA1-C241-A56D-28C78AE64A71}"/>
    </a:ext>
  </a:extLst>
</a:theme>
</file>

<file path=ppt/theme/theme12.xml><?xml version="1.0" encoding="utf-8"?>
<a:theme xmlns:a="http://schemas.openxmlformats.org/drawingml/2006/main" name="1_simple-dark-2">
  <a:themeElements>
    <a:clrScheme name="1_simple-dark-2">
      <a:dk1>
        <a:srgbClr val="000000"/>
      </a:dk1>
      <a:lt1>
        <a:srgbClr val="FFFFFF"/>
      </a:lt1>
      <a:dk2>
        <a:srgbClr val="A7A7A7"/>
      </a:dk2>
      <a:lt2>
        <a:srgbClr val="535353"/>
      </a:lt2>
      <a:accent1>
        <a:srgbClr val="B7D108"/>
      </a:accent1>
      <a:accent2>
        <a:srgbClr val="0071C5"/>
      </a:accent2>
      <a:accent3>
        <a:srgbClr val="009CDA"/>
      </a:accent3>
      <a:accent4>
        <a:srgbClr val="F8D44C"/>
      </a:accent4>
      <a:accent5>
        <a:srgbClr val="FFA400"/>
      </a:accent5>
      <a:accent6>
        <a:srgbClr val="FF4E00"/>
      </a:accent6>
      <a:hlink>
        <a:srgbClr val="0000FF"/>
      </a:hlink>
      <a:folHlink>
        <a:srgbClr val="FF00FF"/>
      </a:folHlink>
    </a:clrScheme>
    <a:fontScheme name="1_simple-dark-2">
      <a:majorFont>
        <a:latin typeface="Arial"/>
        <a:ea typeface="Arial"/>
        <a:cs typeface="Arial"/>
      </a:majorFont>
      <a:minorFont>
        <a:latin typeface="Helvetica"/>
        <a:ea typeface="Helvetica"/>
        <a:cs typeface="Helvetica"/>
      </a:minorFont>
    </a:fontScheme>
    <a:fmtScheme name="1_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83455780-4023-2B4C-8B8A-6B5BA480A931}"/>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5679B16F-B335-2B48-A61E-626E2FADE83B}"/>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5E3033B7-5E6E-6745-830F-F0825B9EC1C3}"/>
    </a:ext>
  </a:extLst>
</a:theme>
</file>

<file path=ppt/theme/theme5.xml><?xml version="1.0" encoding="utf-8"?>
<a:theme xmlns:a="http://schemas.openxmlformats.org/drawingml/2006/main" name="2_simple-dark-2">
  <a:themeElements>
    <a:clrScheme name="Custom 1">
      <a:dk1>
        <a:srgbClr val="000000"/>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31BBC2C6-9B48-4946-856E-3585A44760A4}"/>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958A59EA-6CA1-C241-A56D-28C78AE64A71}"/>
    </a:ext>
  </a:extLst>
</a:theme>
</file>

<file path=ppt/theme/theme7.xml><?xml version="1.0" encoding="utf-8"?>
<a:theme xmlns:a="http://schemas.openxmlformats.org/drawingml/2006/main" name="3_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83455780-4023-2B4C-8B8A-6B5BA480A931}"/>
    </a:ext>
  </a:extLst>
</a:theme>
</file>

<file path=ppt/theme/theme8.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5679B16F-B335-2B48-A61E-626E2FADE83B}"/>
    </a:ext>
  </a:extLst>
</a:theme>
</file>

<file path=ppt/theme/theme9.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tent_Dirichlet_Allocation_and_Topic_Modeling" id="{B4BB5D01-C4F3-3E4A-8021-7CDBF3066E88}" vid="{5E3033B7-5E6E-6745-830F-F0825B9EC1C3}"/>
    </a:ext>
  </a:extLst>
</a:theme>
</file>

<file path=docProps/app.xml><?xml version="1.0" encoding="utf-8"?>
<Properties xmlns="http://schemas.openxmlformats.org/officeDocument/2006/extended-properties" xmlns:vt="http://schemas.openxmlformats.org/officeDocument/2006/docPropsVTypes">
  <Template>metis_intel</Template>
  <TotalTime>2945</TotalTime>
  <Words>1277</Words>
  <Application>Microsoft Macintosh PowerPoint</Application>
  <PresentationFormat>On-screen Show (16:9)</PresentationFormat>
  <Paragraphs>360</Paragraphs>
  <Slides>41</Slides>
  <Notes>1</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41</vt:i4>
      </vt:variant>
    </vt:vector>
  </HeadingPairs>
  <TitlesOfParts>
    <vt:vector size="61" baseType="lpstr">
      <vt:lpstr>Arial</vt:lpstr>
      <vt:lpstr>Avenir Book</vt:lpstr>
      <vt:lpstr>Calibri</vt:lpstr>
      <vt:lpstr>Calibri Light</vt:lpstr>
      <vt:lpstr>Cambria Math</vt:lpstr>
      <vt:lpstr>Clear Sans</vt:lpstr>
      <vt:lpstr>Clear Sans Medium</vt:lpstr>
      <vt:lpstr>Helvetica</vt:lpstr>
      <vt:lpstr>Source Code Pro</vt:lpstr>
      <vt:lpstr>metis_intel</vt:lpstr>
      <vt:lpstr>1_simple-dark-2</vt:lpstr>
      <vt:lpstr>Custom Design</vt:lpstr>
      <vt:lpstr>1_Custom Design</vt:lpstr>
      <vt:lpstr>2_simple-dark-2</vt:lpstr>
      <vt:lpstr>2_Custom Design</vt:lpstr>
      <vt:lpstr>3_simple-dark-2</vt:lpstr>
      <vt:lpstr>3_Custom Design</vt:lpstr>
      <vt:lpstr>4_Custom Design</vt:lpstr>
      <vt:lpstr>6_simple-dark-2</vt:lpstr>
      <vt:lpstr>8_Custom Design</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Toolkits and Preprocessing Techniques</dc:title>
  <cp:lastModifiedBy>Zachariah Miller</cp:lastModifiedBy>
  <cp:revision>124</cp:revision>
  <cp:lastPrinted>2018-05-08T04:10:40Z</cp:lastPrinted>
  <dcterms:modified xsi:type="dcterms:W3CDTF">2018-05-28T13:58:28Z</dcterms:modified>
</cp:coreProperties>
</file>